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7"/>
    <p:sldId id="257" r:id="rId28"/>
    <p:sldId id="258" r:id="rId29"/>
    <p:sldId id="259" r:id="rId30"/>
    <p:sldId id="260" r:id="rId31"/>
    <p:sldId id="261" r:id="rId32"/>
    <p:sldId id="262" r:id="rId33"/>
    <p:sldId id="263" r:id="rId34"/>
    <p:sldId id="264" r:id="rId35"/>
    <p:sldId id="265" r:id="rId36"/>
    <p:sldId id="266" r:id="rId37"/>
    <p:sldId id="267" r:id="rId38"/>
    <p:sldId id="268" r:id="rId39"/>
    <p:sldId id="269" r:id="rId40"/>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League Spartan" charset="1" panose="00000800000000000000"/>
      <p:regular r:id="rId10"/>
    </p:embeddedFont>
    <p:embeddedFont>
      <p:font typeface="DM Sans" charset="1" panose="00000000000000000000"/>
      <p:regular r:id="rId11"/>
    </p:embeddedFont>
    <p:embeddedFont>
      <p:font typeface="DM Sans Bold" charset="1" panose="00000000000000000000"/>
      <p:regular r:id="rId12"/>
    </p:embeddedFont>
    <p:embeddedFont>
      <p:font typeface="DM Sans Italics" charset="1" panose="00000000000000000000"/>
      <p:regular r:id="rId13"/>
    </p:embeddedFont>
    <p:embeddedFont>
      <p:font typeface="DM Sans Bold Italics" charset="1" panose="00000000000000000000"/>
      <p:regular r:id="rId14"/>
    </p:embeddedFont>
    <p:embeddedFont>
      <p:font typeface="Open Sans" charset="1" panose="020B0606030504020204"/>
      <p:regular r:id="rId15"/>
    </p:embeddedFont>
    <p:embeddedFont>
      <p:font typeface="Open Sans Bold" charset="1" panose="020B0806030504020204"/>
      <p:regular r:id="rId16"/>
    </p:embeddedFont>
    <p:embeddedFont>
      <p:font typeface="Open Sans Italics" charset="1" panose="020B0606030504020204"/>
      <p:regular r:id="rId17"/>
    </p:embeddedFont>
    <p:embeddedFont>
      <p:font typeface="Open Sans Bold Italics" charset="1" panose="020B0806030504020204"/>
      <p:regular r:id="rId18"/>
    </p:embeddedFont>
    <p:embeddedFont>
      <p:font typeface="Montserrat" charset="1" panose="00000500000000000000"/>
      <p:regular r:id="rId19"/>
    </p:embeddedFont>
    <p:embeddedFont>
      <p:font typeface="Montserrat Bold" charset="1" panose="00000600000000000000"/>
      <p:regular r:id="rId20"/>
    </p:embeddedFont>
    <p:embeddedFont>
      <p:font typeface="Montserrat Italics" charset="1" panose="00000500000000000000"/>
      <p:regular r:id="rId21"/>
    </p:embeddedFont>
    <p:embeddedFont>
      <p:font typeface="Montserrat Bold Italics" charset="1" panose="00000600000000000000"/>
      <p:regular r:id="rId22"/>
    </p:embeddedFont>
    <p:embeddedFont>
      <p:font typeface="Open Sauce SemiBold" charset="1" panose="00000700000000000000"/>
      <p:regular r:id="rId23"/>
    </p:embeddedFont>
    <p:embeddedFont>
      <p:font typeface="Open Sauce SemiBold Bold" charset="1" panose="00000A00000000000000"/>
      <p:regular r:id="rId24"/>
    </p:embeddedFont>
    <p:embeddedFont>
      <p:font typeface="Open Sauce SemiBold Italics" charset="1" panose="00000700000000000000"/>
      <p:regular r:id="rId25"/>
    </p:embeddedFont>
    <p:embeddedFont>
      <p:font typeface="Open Sauce SemiBold Bold Italics" charset="1" panose="00000A00000000000000"/>
      <p:regular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slides/slide1.xml" Type="http://schemas.openxmlformats.org/officeDocument/2006/relationships/slide"/><Relationship Id="rId28" Target="slides/slide2.xml" Type="http://schemas.openxmlformats.org/officeDocument/2006/relationships/slide"/><Relationship Id="rId29" Target="slides/slide3.xml" Type="http://schemas.openxmlformats.org/officeDocument/2006/relationships/slide"/><Relationship Id="rId3" Target="viewProps.xml" Type="http://schemas.openxmlformats.org/officeDocument/2006/relationships/viewProps"/><Relationship Id="rId30" Target="slides/slide4.xml" Type="http://schemas.openxmlformats.org/officeDocument/2006/relationships/slide"/><Relationship Id="rId31" Target="slides/slide5.xml" Type="http://schemas.openxmlformats.org/officeDocument/2006/relationships/slide"/><Relationship Id="rId32" Target="slides/slide6.xml" Type="http://schemas.openxmlformats.org/officeDocument/2006/relationships/slide"/><Relationship Id="rId33" Target="slides/slide7.xml" Type="http://schemas.openxmlformats.org/officeDocument/2006/relationships/slide"/><Relationship Id="rId34" Target="slides/slide8.xml" Type="http://schemas.openxmlformats.org/officeDocument/2006/relationships/slide"/><Relationship Id="rId35" Target="slides/slide9.xml" Type="http://schemas.openxmlformats.org/officeDocument/2006/relationships/slide"/><Relationship Id="rId36" Target="slides/slide10.xml" Type="http://schemas.openxmlformats.org/officeDocument/2006/relationships/slide"/><Relationship Id="rId37" Target="slides/slide11.xml" Type="http://schemas.openxmlformats.org/officeDocument/2006/relationships/slide"/><Relationship Id="rId38" Target="slides/slide12.xml" Type="http://schemas.openxmlformats.org/officeDocument/2006/relationships/slide"/><Relationship Id="rId39" Target="slides/slide13.xml" Type="http://schemas.openxmlformats.org/officeDocument/2006/relationships/slide"/><Relationship Id="rId4" Target="theme/theme1.xml" Type="http://schemas.openxmlformats.org/officeDocument/2006/relationships/theme"/><Relationship Id="rId40" Target="slides/slide14.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9.png" Type="http://schemas.openxmlformats.org/officeDocument/2006/relationships/image"/><Relationship Id="rId3" Target="../media/image30.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1.png" Type="http://schemas.openxmlformats.org/officeDocument/2006/relationships/image"/><Relationship Id="rId3" Target="../media/image32.png" Type="http://schemas.openxmlformats.org/officeDocument/2006/relationships/image"/><Relationship Id="rId4" Target="../media/image33.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4.png" Type="http://schemas.openxmlformats.org/officeDocument/2006/relationships/image"/><Relationship Id="rId3" Target="../media/image35.svg" Type="http://schemas.openxmlformats.org/officeDocument/2006/relationships/image"/><Relationship Id="rId4" Target="../media/image36.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4.png" Type="http://schemas.openxmlformats.org/officeDocument/2006/relationships/image"/><Relationship Id="rId3" Target="../media/image35.svg" Type="http://schemas.openxmlformats.org/officeDocument/2006/relationships/image"/><Relationship Id="rId4" Target="../media/image37.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11.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2.jpe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13.png" Type="http://schemas.openxmlformats.org/officeDocument/2006/relationships/image"/><Relationship Id="rId6" Target="../media/image14.png" Type="http://schemas.openxmlformats.org/officeDocument/2006/relationships/image"/><Relationship Id="rId7" Target="../media/image15.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16.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png" Type="http://schemas.openxmlformats.org/officeDocument/2006/relationships/image"/><Relationship Id="rId4" Target="../media/image19.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png" Type="http://schemas.openxmlformats.org/officeDocument/2006/relationships/image"/><Relationship Id="rId4" Target="../media/image22.png" Type="http://schemas.openxmlformats.org/officeDocument/2006/relationships/image"/><Relationship Id="rId5" Target="../media/image23.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 Id="rId3" Target="../media/image25.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 Id="rId3" Target="../media/image27.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1A192E"/>
        </a:solidFill>
      </p:bgPr>
    </p:bg>
    <p:spTree>
      <p:nvGrpSpPr>
        <p:cNvPr id="1" name=""/>
        <p:cNvGrpSpPr/>
        <p:nvPr/>
      </p:nvGrpSpPr>
      <p:grpSpPr>
        <a:xfrm>
          <a:off x="0" y="0"/>
          <a:ext cx="0" cy="0"/>
          <a:chOff x="0" y="0"/>
          <a:chExt cx="0" cy="0"/>
        </a:xfrm>
      </p:grpSpPr>
      <p:sp>
        <p:nvSpPr>
          <p:cNvPr name="Freeform 2" id="2"/>
          <p:cNvSpPr/>
          <p:nvPr/>
        </p:nvSpPr>
        <p:spPr>
          <a:xfrm flipH="false" flipV="false" rot="0">
            <a:off x="8508528" y="955255"/>
            <a:ext cx="1270944" cy="604624"/>
          </a:xfrm>
          <a:custGeom>
            <a:avLst/>
            <a:gdLst/>
            <a:ahLst/>
            <a:cxnLst/>
            <a:rect r="r" b="b" t="t" l="l"/>
            <a:pathLst>
              <a:path h="604624" w="1270944">
                <a:moveTo>
                  <a:pt x="0" y="0"/>
                </a:moveTo>
                <a:lnTo>
                  <a:pt x="1270944" y="0"/>
                </a:lnTo>
                <a:lnTo>
                  <a:pt x="1270944" y="604624"/>
                </a:lnTo>
                <a:lnTo>
                  <a:pt x="0" y="60462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0800000">
            <a:off x="14856034" y="-1422191"/>
            <a:ext cx="4806532" cy="4806532"/>
          </a:xfrm>
          <a:custGeom>
            <a:avLst/>
            <a:gdLst/>
            <a:ahLst/>
            <a:cxnLst/>
            <a:rect r="r" b="b" t="t" l="l"/>
            <a:pathLst>
              <a:path h="4806532" w="4806532">
                <a:moveTo>
                  <a:pt x="0" y="0"/>
                </a:moveTo>
                <a:lnTo>
                  <a:pt x="4806532" y="0"/>
                </a:lnTo>
                <a:lnTo>
                  <a:pt x="4806532" y="4806532"/>
                </a:lnTo>
                <a:lnTo>
                  <a:pt x="0" y="480653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true" flipV="false" rot="-10800000">
            <a:off x="-1062719" y="-1422191"/>
            <a:ext cx="4806532" cy="4806532"/>
          </a:xfrm>
          <a:custGeom>
            <a:avLst/>
            <a:gdLst/>
            <a:ahLst/>
            <a:cxnLst/>
            <a:rect r="r" b="b" t="t" l="l"/>
            <a:pathLst>
              <a:path h="4806532" w="4806532">
                <a:moveTo>
                  <a:pt x="4806533" y="0"/>
                </a:moveTo>
                <a:lnTo>
                  <a:pt x="0" y="0"/>
                </a:lnTo>
                <a:lnTo>
                  <a:pt x="0" y="4806532"/>
                </a:lnTo>
                <a:lnTo>
                  <a:pt x="4806533" y="4806532"/>
                </a:lnTo>
                <a:lnTo>
                  <a:pt x="4806533"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5" id="5"/>
          <p:cNvGrpSpPr/>
          <p:nvPr/>
        </p:nvGrpSpPr>
        <p:grpSpPr>
          <a:xfrm rot="8187890">
            <a:off x="15560506" y="8043695"/>
            <a:ext cx="3397588" cy="3402216"/>
            <a:chOff x="0" y="0"/>
            <a:chExt cx="2354580" cy="2357788"/>
          </a:xfrm>
        </p:grpSpPr>
        <p:sp>
          <p:nvSpPr>
            <p:cNvPr name="Freeform 6" id="6"/>
            <p:cNvSpPr/>
            <p:nvPr/>
          </p:nvSpPr>
          <p:spPr>
            <a:xfrm flipH="false" flipV="false" rot="0">
              <a:off x="0" y="0"/>
              <a:ext cx="2353310" cy="2357788"/>
            </a:xfrm>
            <a:custGeom>
              <a:avLst/>
              <a:gdLst/>
              <a:ahLst/>
              <a:cxnLst/>
              <a:rect r="r" b="b" t="t" l="l"/>
              <a:pathLst>
                <a:path h="2357788" w="2353310">
                  <a:moveTo>
                    <a:pt x="784860" y="2290478"/>
                  </a:moveTo>
                  <a:cubicBezTo>
                    <a:pt x="905510" y="2331118"/>
                    <a:pt x="1042670" y="2357788"/>
                    <a:pt x="1177290" y="2357788"/>
                  </a:cubicBezTo>
                  <a:cubicBezTo>
                    <a:pt x="1311910" y="2357788"/>
                    <a:pt x="1441450" y="2334928"/>
                    <a:pt x="1560830" y="2294288"/>
                  </a:cubicBezTo>
                  <a:cubicBezTo>
                    <a:pt x="1563370" y="2293018"/>
                    <a:pt x="1565910" y="2293018"/>
                    <a:pt x="1568450" y="2291748"/>
                  </a:cubicBezTo>
                  <a:cubicBezTo>
                    <a:pt x="2016760" y="2129188"/>
                    <a:pt x="2346960" y="1699928"/>
                    <a:pt x="2353310" y="1199851"/>
                  </a:cubicBezTo>
                  <a:lnTo>
                    <a:pt x="2353310" y="0"/>
                  </a:lnTo>
                  <a:lnTo>
                    <a:pt x="0" y="0"/>
                  </a:lnTo>
                  <a:lnTo>
                    <a:pt x="0" y="1198974"/>
                  </a:lnTo>
                  <a:cubicBezTo>
                    <a:pt x="6350" y="1702468"/>
                    <a:pt x="331470" y="2131728"/>
                    <a:pt x="784860" y="2290478"/>
                  </a:cubicBezTo>
                  <a:close/>
                </a:path>
              </a:pathLst>
            </a:custGeom>
            <a:solidFill>
              <a:srgbClr val="DFAC0D"/>
            </a:solidFill>
          </p:spPr>
        </p:sp>
      </p:grpSp>
      <p:grpSp>
        <p:nvGrpSpPr>
          <p:cNvPr name="Group 7" id="7"/>
          <p:cNvGrpSpPr/>
          <p:nvPr/>
        </p:nvGrpSpPr>
        <p:grpSpPr>
          <a:xfrm rot="-8100000">
            <a:off x="-670094" y="8043695"/>
            <a:ext cx="3397588" cy="3402216"/>
            <a:chOff x="0" y="0"/>
            <a:chExt cx="2354580" cy="2357788"/>
          </a:xfrm>
        </p:grpSpPr>
        <p:sp>
          <p:nvSpPr>
            <p:cNvPr name="Freeform 8" id="8"/>
            <p:cNvSpPr/>
            <p:nvPr/>
          </p:nvSpPr>
          <p:spPr>
            <a:xfrm flipH="false" flipV="false" rot="0">
              <a:off x="0" y="0"/>
              <a:ext cx="2353310" cy="2357788"/>
            </a:xfrm>
            <a:custGeom>
              <a:avLst/>
              <a:gdLst/>
              <a:ahLst/>
              <a:cxnLst/>
              <a:rect r="r" b="b" t="t" l="l"/>
              <a:pathLst>
                <a:path h="2357788" w="2353310">
                  <a:moveTo>
                    <a:pt x="784860" y="2290478"/>
                  </a:moveTo>
                  <a:cubicBezTo>
                    <a:pt x="905510" y="2331118"/>
                    <a:pt x="1042670" y="2357788"/>
                    <a:pt x="1177290" y="2357788"/>
                  </a:cubicBezTo>
                  <a:cubicBezTo>
                    <a:pt x="1311910" y="2357788"/>
                    <a:pt x="1441450" y="2334928"/>
                    <a:pt x="1560830" y="2294288"/>
                  </a:cubicBezTo>
                  <a:cubicBezTo>
                    <a:pt x="1563370" y="2293018"/>
                    <a:pt x="1565910" y="2293018"/>
                    <a:pt x="1568450" y="2291748"/>
                  </a:cubicBezTo>
                  <a:cubicBezTo>
                    <a:pt x="2016760" y="2129188"/>
                    <a:pt x="2346960" y="1699928"/>
                    <a:pt x="2353310" y="1199851"/>
                  </a:cubicBezTo>
                  <a:lnTo>
                    <a:pt x="2353310" y="0"/>
                  </a:lnTo>
                  <a:lnTo>
                    <a:pt x="0" y="0"/>
                  </a:lnTo>
                  <a:lnTo>
                    <a:pt x="0" y="1198974"/>
                  </a:lnTo>
                  <a:cubicBezTo>
                    <a:pt x="6350" y="1702468"/>
                    <a:pt x="331470" y="2131728"/>
                    <a:pt x="784860" y="2290478"/>
                  </a:cubicBezTo>
                  <a:close/>
                </a:path>
              </a:pathLst>
            </a:custGeom>
            <a:solidFill>
              <a:srgbClr val="DFAC0D"/>
            </a:solidFill>
          </p:spPr>
        </p:sp>
      </p:grpSp>
      <p:sp>
        <p:nvSpPr>
          <p:cNvPr name="Freeform 9" id="9"/>
          <p:cNvSpPr/>
          <p:nvPr/>
        </p:nvSpPr>
        <p:spPr>
          <a:xfrm flipH="false" flipV="false" rot="2582472">
            <a:off x="7894193" y="9248903"/>
            <a:ext cx="2499614" cy="2365260"/>
          </a:xfrm>
          <a:custGeom>
            <a:avLst/>
            <a:gdLst/>
            <a:ahLst/>
            <a:cxnLst/>
            <a:rect r="r" b="b" t="t" l="l"/>
            <a:pathLst>
              <a:path h="2365260" w="2499614">
                <a:moveTo>
                  <a:pt x="0" y="0"/>
                </a:moveTo>
                <a:lnTo>
                  <a:pt x="2499614" y="0"/>
                </a:lnTo>
                <a:lnTo>
                  <a:pt x="2499614" y="2365260"/>
                </a:lnTo>
                <a:lnTo>
                  <a:pt x="0" y="2365260"/>
                </a:lnTo>
                <a:lnTo>
                  <a:pt x="0" y="0"/>
                </a:lnTo>
                <a:close/>
              </a:path>
            </a:pathLst>
          </a:custGeom>
          <a:blipFill>
            <a:blip r:embed="rId6">
              <a:alphaModFix amt="29000"/>
              <a:extLst>
                <a:ext uri="{96DAC541-7B7A-43D3-8B79-37D633B846F1}">
                  <asvg:svgBlip xmlns:asvg="http://schemas.microsoft.com/office/drawing/2016/SVG/main" r:embed="rId7"/>
                </a:ext>
              </a:extLst>
            </a:blip>
            <a:stretch>
              <a:fillRect l="0" t="0" r="0" b="0"/>
            </a:stretch>
          </a:blipFill>
        </p:spPr>
      </p:sp>
      <p:sp>
        <p:nvSpPr>
          <p:cNvPr name="Freeform 10" id="10"/>
          <p:cNvSpPr/>
          <p:nvPr/>
        </p:nvSpPr>
        <p:spPr>
          <a:xfrm flipH="false" flipV="false" rot="0">
            <a:off x="-1096931" y="4407207"/>
            <a:ext cx="2437479" cy="2322253"/>
          </a:xfrm>
          <a:custGeom>
            <a:avLst/>
            <a:gdLst/>
            <a:ahLst/>
            <a:cxnLst/>
            <a:rect r="r" b="b" t="t" l="l"/>
            <a:pathLst>
              <a:path h="2322253" w="2437479">
                <a:moveTo>
                  <a:pt x="0" y="0"/>
                </a:moveTo>
                <a:lnTo>
                  <a:pt x="2437478" y="0"/>
                </a:lnTo>
                <a:lnTo>
                  <a:pt x="2437478" y="2322253"/>
                </a:lnTo>
                <a:lnTo>
                  <a:pt x="0" y="2322253"/>
                </a:lnTo>
                <a:lnTo>
                  <a:pt x="0" y="0"/>
                </a:lnTo>
                <a:close/>
              </a:path>
            </a:pathLst>
          </a:custGeom>
          <a:blipFill>
            <a:blip r:embed="rId8">
              <a:alphaModFix amt="29000"/>
              <a:extLst>
                <a:ext uri="{96DAC541-7B7A-43D3-8B79-37D633B846F1}">
                  <asvg:svgBlip xmlns:asvg="http://schemas.microsoft.com/office/drawing/2016/SVG/main" r:embed="rId9"/>
                </a:ext>
              </a:extLst>
            </a:blip>
            <a:stretch>
              <a:fillRect l="0" t="0" r="0" b="0"/>
            </a:stretch>
          </a:blipFill>
        </p:spPr>
      </p:sp>
      <p:sp>
        <p:nvSpPr>
          <p:cNvPr name="Freeform 11" id="11"/>
          <p:cNvSpPr/>
          <p:nvPr/>
        </p:nvSpPr>
        <p:spPr>
          <a:xfrm flipH="false" flipV="false" rot="0">
            <a:off x="16993061" y="4407207"/>
            <a:ext cx="2437479" cy="2322253"/>
          </a:xfrm>
          <a:custGeom>
            <a:avLst/>
            <a:gdLst/>
            <a:ahLst/>
            <a:cxnLst/>
            <a:rect r="r" b="b" t="t" l="l"/>
            <a:pathLst>
              <a:path h="2322253" w="2437479">
                <a:moveTo>
                  <a:pt x="0" y="0"/>
                </a:moveTo>
                <a:lnTo>
                  <a:pt x="2437478" y="0"/>
                </a:lnTo>
                <a:lnTo>
                  <a:pt x="2437478" y="2322253"/>
                </a:lnTo>
                <a:lnTo>
                  <a:pt x="0" y="2322253"/>
                </a:lnTo>
                <a:lnTo>
                  <a:pt x="0" y="0"/>
                </a:lnTo>
                <a:close/>
              </a:path>
            </a:pathLst>
          </a:custGeom>
          <a:blipFill>
            <a:blip r:embed="rId8">
              <a:alphaModFix amt="29000"/>
              <a:extLst>
                <a:ext uri="{96DAC541-7B7A-43D3-8B79-37D633B846F1}">
                  <asvg:svgBlip xmlns:asvg="http://schemas.microsoft.com/office/drawing/2016/SVG/main" r:embed="rId9"/>
                </a:ext>
              </a:extLst>
            </a:blip>
            <a:stretch>
              <a:fillRect l="0" t="0" r="0" b="0"/>
            </a:stretch>
          </a:blipFill>
        </p:spPr>
      </p:sp>
      <p:sp>
        <p:nvSpPr>
          <p:cNvPr name="AutoShape 12" id="12"/>
          <p:cNvSpPr/>
          <p:nvPr/>
        </p:nvSpPr>
        <p:spPr>
          <a:xfrm>
            <a:off x="5603686" y="7505593"/>
            <a:ext cx="879506" cy="0"/>
          </a:xfrm>
          <a:prstGeom prst="line">
            <a:avLst/>
          </a:prstGeom>
          <a:ln cap="flat" w="19050">
            <a:solidFill>
              <a:srgbClr val="FFFFFF"/>
            </a:solidFill>
            <a:prstDash val="solid"/>
            <a:headEnd type="none" len="sm" w="sm"/>
            <a:tailEnd type="none" len="sm" w="sm"/>
          </a:ln>
        </p:spPr>
      </p:sp>
      <p:sp>
        <p:nvSpPr>
          <p:cNvPr name="AutoShape 13" id="13"/>
          <p:cNvSpPr/>
          <p:nvPr/>
        </p:nvSpPr>
        <p:spPr>
          <a:xfrm>
            <a:off x="11804808" y="7505593"/>
            <a:ext cx="879506" cy="0"/>
          </a:xfrm>
          <a:prstGeom prst="line">
            <a:avLst/>
          </a:prstGeom>
          <a:ln cap="flat" w="19050">
            <a:solidFill>
              <a:srgbClr val="FFFFFF"/>
            </a:solidFill>
            <a:prstDash val="solid"/>
            <a:headEnd type="none" len="sm" w="sm"/>
            <a:tailEnd type="none" len="sm" w="sm"/>
          </a:ln>
        </p:spPr>
      </p:sp>
      <p:grpSp>
        <p:nvGrpSpPr>
          <p:cNvPr name="Group 14" id="14"/>
          <p:cNvGrpSpPr/>
          <p:nvPr/>
        </p:nvGrpSpPr>
        <p:grpSpPr>
          <a:xfrm rot="0">
            <a:off x="6188225" y="7358110"/>
            <a:ext cx="294966" cy="294966"/>
            <a:chOff x="0" y="0"/>
            <a:chExt cx="6350000" cy="6350000"/>
          </a:xfrm>
        </p:grpSpPr>
        <p:sp>
          <p:nvSpPr>
            <p:cNvPr name="Freeform 15" id="15"/>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DFAC0D"/>
            </a:solidFill>
          </p:spPr>
        </p:sp>
      </p:grpSp>
      <p:grpSp>
        <p:nvGrpSpPr>
          <p:cNvPr name="Group 16" id="16"/>
          <p:cNvGrpSpPr/>
          <p:nvPr/>
        </p:nvGrpSpPr>
        <p:grpSpPr>
          <a:xfrm rot="0">
            <a:off x="11781150" y="7358110"/>
            <a:ext cx="294966" cy="294966"/>
            <a:chOff x="0" y="0"/>
            <a:chExt cx="6350000" cy="6350000"/>
          </a:xfrm>
        </p:grpSpPr>
        <p:sp>
          <p:nvSpPr>
            <p:cNvPr name="Freeform 17" id="17"/>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DFAC0D"/>
            </a:solidFill>
          </p:spPr>
        </p:sp>
      </p:grpSp>
      <p:sp>
        <p:nvSpPr>
          <p:cNvPr name="TextBox 18" id="18"/>
          <p:cNvSpPr txBox="true"/>
          <p:nvPr/>
        </p:nvSpPr>
        <p:spPr>
          <a:xfrm rot="0">
            <a:off x="3666503" y="3512845"/>
            <a:ext cx="10954993" cy="2466813"/>
          </a:xfrm>
          <a:prstGeom prst="rect">
            <a:avLst/>
          </a:prstGeom>
        </p:spPr>
        <p:txBody>
          <a:bodyPr anchor="t" rtlCol="false" tIns="0" lIns="0" bIns="0" rIns="0">
            <a:spAutoFit/>
          </a:bodyPr>
          <a:lstStyle/>
          <a:p>
            <a:pPr algn="ctr">
              <a:lnSpc>
                <a:spcPts val="9668"/>
              </a:lnSpc>
            </a:pPr>
            <a:r>
              <a:rPr lang="en-US" sz="8632">
                <a:solidFill>
                  <a:srgbClr val="FCBF01"/>
                </a:solidFill>
                <a:latin typeface="League Spartan Bold"/>
              </a:rPr>
              <a:t>STUDENT</a:t>
            </a:r>
          </a:p>
          <a:p>
            <a:pPr algn="ctr">
              <a:lnSpc>
                <a:spcPts val="9668"/>
              </a:lnSpc>
            </a:pPr>
            <a:r>
              <a:rPr lang="en-US" sz="8632">
                <a:solidFill>
                  <a:srgbClr val="FCBF01"/>
                </a:solidFill>
                <a:latin typeface="League Spartan Bold"/>
              </a:rPr>
              <a:t>MARKETPLACE</a:t>
            </a:r>
          </a:p>
        </p:txBody>
      </p:sp>
      <p:sp>
        <p:nvSpPr>
          <p:cNvPr name="TextBox 19" id="19"/>
          <p:cNvSpPr txBox="true"/>
          <p:nvPr/>
        </p:nvSpPr>
        <p:spPr>
          <a:xfrm rot="0">
            <a:off x="6043439" y="2192724"/>
            <a:ext cx="6201123" cy="1188542"/>
          </a:xfrm>
          <a:prstGeom prst="rect">
            <a:avLst/>
          </a:prstGeom>
        </p:spPr>
        <p:txBody>
          <a:bodyPr anchor="t" rtlCol="false" tIns="0" lIns="0" bIns="0" rIns="0">
            <a:spAutoFit/>
          </a:bodyPr>
          <a:lstStyle/>
          <a:p>
            <a:pPr algn="ctr">
              <a:lnSpc>
                <a:spcPts val="9220"/>
              </a:lnSpc>
            </a:pPr>
            <a:r>
              <a:rPr lang="en-US" sz="8232">
                <a:solidFill>
                  <a:srgbClr val="FDFDFD"/>
                </a:solidFill>
                <a:latin typeface="Open Sans"/>
              </a:rPr>
              <a:t>DAMG 6210</a:t>
            </a:r>
          </a:p>
        </p:txBody>
      </p:sp>
      <p:sp>
        <p:nvSpPr>
          <p:cNvPr name="TextBox 20" id="20"/>
          <p:cNvSpPr txBox="true"/>
          <p:nvPr/>
        </p:nvSpPr>
        <p:spPr>
          <a:xfrm rot="0">
            <a:off x="6815781" y="6436578"/>
            <a:ext cx="4656437" cy="2221374"/>
          </a:xfrm>
          <a:prstGeom prst="rect">
            <a:avLst/>
          </a:prstGeom>
        </p:spPr>
        <p:txBody>
          <a:bodyPr anchor="t" rtlCol="false" tIns="0" lIns="0" bIns="0" rIns="0">
            <a:spAutoFit/>
          </a:bodyPr>
          <a:lstStyle/>
          <a:p>
            <a:pPr algn="ctr">
              <a:lnSpc>
                <a:spcPts val="3562"/>
              </a:lnSpc>
            </a:pPr>
            <a:r>
              <a:rPr lang="en-US" sz="2544" spc="106">
                <a:solidFill>
                  <a:srgbClr val="FDFDFD"/>
                </a:solidFill>
                <a:latin typeface="Open Sans Bold"/>
              </a:rPr>
              <a:t>Dhruv Sunil Parmar </a:t>
            </a:r>
          </a:p>
          <a:p>
            <a:pPr algn="ctr">
              <a:lnSpc>
                <a:spcPts val="3562"/>
              </a:lnSpc>
            </a:pPr>
            <a:r>
              <a:rPr lang="en-US" sz="2544" spc="106">
                <a:solidFill>
                  <a:srgbClr val="FDFDFD"/>
                </a:solidFill>
                <a:latin typeface="Open Sans Bold"/>
              </a:rPr>
              <a:t>Dilip Sharma </a:t>
            </a:r>
          </a:p>
          <a:p>
            <a:pPr algn="ctr">
              <a:lnSpc>
                <a:spcPts val="3562"/>
              </a:lnSpc>
            </a:pPr>
            <a:r>
              <a:rPr lang="en-US" sz="2544" spc="106">
                <a:solidFill>
                  <a:srgbClr val="FDFDFD"/>
                </a:solidFill>
                <a:latin typeface="Open Sans Bold"/>
              </a:rPr>
              <a:t>Robin Ignatious </a:t>
            </a:r>
          </a:p>
          <a:p>
            <a:pPr algn="ctr">
              <a:lnSpc>
                <a:spcPts val="3562"/>
              </a:lnSpc>
            </a:pPr>
            <a:r>
              <a:rPr lang="en-US" sz="2544" spc="106">
                <a:solidFill>
                  <a:srgbClr val="FDFDFD"/>
                </a:solidFill>
                <a:latin typeface="Open Sans Bold"/>
              </a:rPr>
              <a:t>Sai Kashyap Cheruku Nishita Vikas Shewale </a:t>
            </a:r>
          </a:p>
        </p:txBody>
      </p:sp>
      <p:sp>
        <p:nvSpPr>
          <p:cNvPr name="TextBox 21" id="21"/>
          <p:cNvSpPr txBox="true"/>
          <p:nvPr/>
        </p:nvSpPr>
        <p:spPr>
          <a:xfrm rot="0">
            <a:off x="6140887" y="9518108"/>
            <a:ext cx="6006227" cy="405764"/>
          </a:xfrm>
          <a:prstGeom prst="rect">
            <a:avLst/>
          </a:prstGeom>
        </p:spPr>
        <p:txBody>
          <a:bodyPr anchor="t" rtlCol="false" tIns="0" lIns="0" bIns="0" rIns="0">
            <a:spAutoFit/>
          </a:bodyPr>
          <a:lstStyle/>
          <a:p>
            <a:pPr algn="ctr">
              <a:lnSpc>
                <a:spcPts val="3360"/>
              </a:lnSpc>
            </a:pPr>
            <a:r>
              <a:rPr lang="en-US" sz="2400">
                <a:solidFill>
                  <a:srgbClr val="FFFFFF"/>
                </a:solidFill>
                <a:latin typeface="League Spartan"/>
              </a:rPr>
              <a:t>Submitted to:  Prof. Manuel Montrond</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1A192E"/>
        </a:solidFill>
      </p:bgPr>
    </p:bg>
    <p:spTree>
      <p:nvGrpSpPr>
        <p:cNvPr id="1" name=""/>
        <p:cNvGrpSpPr/>
        <p:nvPr/>
      </p:nvGrpSpPr>
      <p:grpSpPr>
        <a:xfrm>
          <a:off x="0" y="0"/>
          <a:ext cx="0" cy="0"/>
          <a:chOff x="0" y="0"/>
          <a:chExt cx="0" cy="0"/>
        </a:xfrm>
      </p:grpSpPr>
      <p:sp>
        <p:nvSpPr>
          <p:cNvPr name="Freeform 2" id="2"/>
          <p:cNvSpPr/>
          <p:nvPr/>
        </p:nvSpPr>
        <p:spPr>
          <a:xfrm flipH="false" flipV="false" rot="0">
            <a:off x="147662" y="1028700"/>
            <a:ext cx="8210155" cy="4620662"/>
          </a:xfrm>
          <a:custGeom>
            <a:avLst/>
            <a:gdLst/>
            <a:ahLst/>
            <a:cxnLst/>
            <a:rect r="r" b="b" t="t" l="l"/>
            <a:pathLst>
              <a:path h="4620662" w="8210155">
                <a:moveTo>
                  <a:pt x="0" y="0"/>
                </a:moveTo>
                <a:lnTo>
                  <a:pt x="8210156" y="0"/>
                </a:lnTo>
                <a:lnTo>
                  <a:pt x="8210156" y="4620662"/>
                </a:lnTo>
                <a:lnTo>
                  <a:pt x="0" y="4620662"/>
                </a:lnTo>
                <a:lnTo>
                  <a:pt x="0" y="0"/>
                </a:lnTo>
                <a:close/>
              </a:path>
            </a:pathLst>
          </a:custGeom>
          <a:blipFill>
            <a:blip r:embed="rId2"/>
            <a:stretch>
              <a:fillRect l="0" t="0" r="0" b="-4434"/>
            </a:stretch>
          </a:blipFill>
          <a:ln w="38100" cap="sq">
            <a:solidFill>
              <a:srgbClr val="000000"/>
            </a:solidFill>
            <a:prstDash val="solid"/>
            <a:miter/>
          </a:ln>
        </p:spPr>
      </p:sp>
      <p:sp>
        <p:nvSpPr>
          <p:cNvPr name="Freeform 3" id="3"/>
          <p:cNvSpPr/>
          <p:nvPr/>
        </p:nvSpPr>
        <p:spPr>
          <a:xfrm flipH="false" flipV="false" rot="0">
            <a:off x="8619313" y="3999428"/>
            <a:ext cx="9668687" cy="5696903"/>
          </a:xfrm>
          <a:custGeom>
            <a:avLst/>
            <a:gdLst/>
            <a:ahLst/>
            <a:cxnLst/>
            <a:rect r="r" b="b" t="t" l="l"/>
            <a:pathLst>
              <a:path h="5696903" w="9668687">
                <a:moveTo>
                  <a:pt x="0" y="0"/>
                </a:moveTo>
                <a:lnTo>
                  <a:pt x="9668687" y="0"/>
                </a:lnTo>
                <a:lnTo>
                  <a:pt x="9668687" y="5696903"/>
                </a:lnTo>
                <a:lnTo>
                  <a:pt x="0" y="5696903"/>
                </a:lnTo>
                <a:lnTo>
                  <a:pt x="0" y="0"/>
                </a:lnTo>
                <a:close/>
              </a:path>
            </a:pathLst>
          </a:custGeom>
          <a:blipFill>
            <a:blip r:embed="rId3"/>
            <a:stretch>
              <a:fillRect l="0" t="0" r="0" b="0"/>
            </a:stretch>
          </a:blipFill>
          <a:ln w="38100" cap="sq">
            <a:solidFill>
              <a:srgbClr val="000000"/>
            </a:solidFill>
            <a:prstDash val="solid"/>
            <a:miter/>
          </a:ln>
        </p:spPr>
      </p:sp>
      <p:sp>
        <p:nvSpPr>
          <p:cNvPr name="TextBox 4" id="4"/>
          <p:cNvSpPr txBox="true"/>
          <p:nvPr/>
        </p:nvSpPr>
        <p:spPr>
          <a:xfrm rot="0">
            <a:off x="-1151084" y="475127"/>
            <a:ext cx="12636529" cy="553573"/>
          </a:xfrm>
          <a:prstGeom prst="rect">
            <a:avLst/>
          </a:prstGeom>
        </p:spPr>
        <p:txBody>
          <a:bodyPr anchor="t" rtlCol="false" tIns="0" lIns="0" bIns="0" rIns="0">
            <a:spAutoFit/>
          </a:bodyPr>
          <a:lstStyle/>
          <a:p>
            <a:pPr algn="ctr">
              <a:lnSpc>
                <a:spcPts val="4371"/>
              </a:lnSpc>
            </a:pPr>
            <a:r>
              <a:rPr lang="en-US" sz="3868">
                <a:solidFill>
                  <a:srgbClr val="F9C041"/>
                </a:solidFill>
                <a:latin typeface="League Spartan Bold"/>
              </a:rPr>
              <a:t>DATA VISUALIZATION USING TABLEAU</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1A192E"/>
        </a:solidFill>
      </p:bgPr>
    </p:bg>
    <p:spTree>
      <p:nvGrpSpPr>
        <p:cNvPr id="1" name=""/>
        <p:cNvGrpSpPr/>
        <p:nvPr/>
      </p:nvGrpSpPr>
      <p:grpSpPr>
        <a:xfrm>
          <a:off x="0" y="0"/>
          <a:ext cx="0" cy="0"/>
          <a:chOff x="0" y="0"/>
          <a:chExt cx="0" cy="0"/>
        </a:xfrm>
      </p:grpSpPr>
      <p:sp>
        <p:nvSpPr>
          <p:cNvPr name="Freeform 2" id="2"/>
          <p:cNvSpPr/>
          <p:nvPr/>
        </p:nvSpPr>
        <p:spPr>
          <a:xfrm flipH="false" flipV="false" rot="0">
            <a:off x="172062" y="215480"/>
            <a:ext cx="4905100" cy="5324616"/>
          </a:xfrm>
          <a:custGeom>
            <a:avLst/>
            <a:gdLst/>
            <a:ahLst/>
            <a:cxnLst/>
            <a:rect r="r" b="b" t="t" l="l"/>
            <a:pathLst>
              <a:path h="5324616" w="4905100">
                <a:moveTo>
                  <a:pt x="0" y="0"/>
                </a:moveTo>
                <a:lnTo>
                  <a:pt x="4905099" y="0"/>
                </a:lnTo>
                <a:lnTo>
                  <a:pt x="4905099" y="5324616"/>
                </a:lnTo>
                <a:lnTo>
                  <a:pt x="0" y="5324616"/>
                </a:lnTo>
                <a:lnTo>
                  <a:pt x="0" y="0"/>
                </a:lnTo>
                <a:close/>
              </a:path>
            </a:pathLst>
          </a:custGeom>
          <a:blipFill>
            <a:blip r:embed="rId2"/>
            <a:stretch>
              <a:fillRect l="0" t="0" r="-102603" b="0"/>
            </a:stretch>
          </a:blipFill>
          <a:ln w="38100" cap="sq">
            <a:solidFill>
              <a:srgbClr val="000000"/>
            </a:solidFill>
            <a:prstDash val="solid"/>
            <a:miter/>
          </a:ln>
        </p:spPr>
      </p:sp>
      <p:sp>
        <p:nvSpPr>
          <p:cNvPr name="Freeform 3" id="3"/>
          <p:cNvSpPr/>
          <p:nvPr/>
        </p:nvSpPr>
        <p:spPr>
          <a:xfrm flipH="false" flipV="false" rot="0">
            <a:off x="5288572" y="3633726"/>
            <a:ext cx="4717564" cy="6436718"/>
          </a:xfrm>
          <a:custGeom>
            <a:avLst/>
            <a:gdLst/>
            <a:ahLst/>
            <a:cxnLst/>
            <a:rect r="r" b="b" t="t" l="l"/>
            <a:pathLst>
              <a:path h="6436718" w="4717564">
                <a:moveTo>
                  <a:pt x="0" y="0"/>
                </a:moveTo>
                <a:lnTo>
                  <a:pt x="4717564" y="0"/>
                </a:lnTo>
                <a:lnTo>
                  <a:pt x="4717564" y="6436718"/>
                </a:lnTo>
                <a:lnTo>
                  <a:pt x="0" y="6436718"/>
                </a:lnTo>
                <a:lnTo>
                  <a:pt x="0" y="0"/>
                </a:lnTo>
                <a:close/>
              </a:path>
            </a:pathLst>
          </a:custGeom>
          <a:blipFill>
            <a:blip r:embed="rId3"/>
            <a:stretch>
              <a:fillRect l="0" t="0" r="-131757" b="0"/>
            </a:stretch>
          </a:blipFill>
          <a:ln w="38100" cap="sq">
            <a:solidFill>
              <a:srgbClr val="000000"/>
            </a:solidFill>
            <a:prstDash val="solid"/>
            <a:miter/>
          </a:ln>
        </p:spPr>
      </p:sp>
      <p:sp>
        <p:nvSpPr>
          <p:cNvPr name="Freeform 4" id="4"/>
          <p:cNvSpPr/>
          <p:nvPr/>
        </p:nvSpPr>
        <p:spPr>
          <a:xfrm flipH="false" flipV="false" rot="0">
            <a:off x="10217547" y="215480"/>
            <a:ext cx="8070453" cy="4072157"/>
          </a:xfrm>
          <a:custGeom>
            <a:avLst/>
            <a:gdLst/>
            <a:ahLst/>
            <a:cxnLst/>
            <a:rect r="r" b="b" t="t" l="l"/>
            <a:pathLst>
              <a:path h="4072157" w="8070453">
                <a:moveTo>
                  <a:pt x="0" y="0"/>
                </a:moveTo>
                <a:lnTo>
                  <a:pt x="8070453" y="0"/>
                </a:lnTo>
                <a:lnTo>
                  <a:pt x="8070453" y="4072157"/>
                </a:lnTo>
                <a:lnTo>
                  <a:pt x="0" y="4072157"/>
                </a:lnTo>
                <a:lnTo>
                  <a:pt x="0" y="0"/>
                </a:lnTo>
                <a:close/>
              </a:path>
            </a:pathLst>
          </a:custGeom>
          <a:blipFill>
            <a:blip r:embed="rId4"/>
            <a:stretch>
              <a:fillRect l="0" t="0" r="0" b="0"/>
            </a:stretch>
          </a:blipFill>
          <a:ln w="38100" cap="sq">
            <a:solidFill>
              <a:srgbClr val="000000"/>
            </a:solidFill>
            <a:prstDash val="solid"/>
            <a:miter/>
          </a:ln>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1A192E"/>
        </a:solidFill>
      </p:bgPr>
    </p:bg>
    <p:spTree>
      <p:nvGrpSpPr>
        <p:cNvPr id="1" name=""/>
        <p:cNvGrpSpPr/>
        <p:nvPr/>
      </p:nvGrpSpPr>
      <p:grpSpPr>
        <a:xfrm>
          <a:off x="0" y="0"/>
          <a:ext cx="0" cy="0"/>
          <a:chOff x="0" y="0"/>
          <a:chExt cx="0" cy="0"/>
        </a:xfrm>
      </p:grpSpPr>
      <p:sp>
        <p:nvSpPr>
          <p:cNvPr name="Freeform 2" id="2"/>
          <p:cNvSpPr/>
          <p:nvPr/>
        </p:nvSpPr>
        <p:spPr>
          <a:xfrm flipH="false" flipV="false" rot="0">
            <a:off x="12078484" y="-975955"/>
            <a:ext cx="8137971" cy="8137971"/>
          </a:xfrm>
          <a:custGeom>
            <a:avLst/>
            <a:gdLst/>
            <a:ahLst/>
            <a:cxnLst/>
            <a:rect r="r" b="b" t="t" l="l"/>
            <a:pathLst>
              <a:path h="8137971" w="8137971">
                <a:moveTo>
                  <a:pt x="0" y="0"/>
                </a:moveTo>
                <a:lnTo>
                  <a:pt x="8137971" y="0"/>
                </a:lnTo>
                <a:lnTo>
                  <a:pt x="8137971" y="8137971"/>
                </a:lnTo>
                <a:lnTo>
                  <a:pt x="0" y="8137971"/>
                </a:lnTo>
                <a:lnTo>
                  <a:pt x="0" y="0"/>
                </a:lnTo>
                <a:close/>
              </a:path>
            </a:pathLst>
          </a:custGeom>
          <a:blipFill>
            <a:blip r:embed="rId2">
              <a:alphaModFix amt="65999"/>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028700" y="1028700"/>
            <a:ext cx="1416025" cy="378489"/>
            <a:chOff x="0" y="0"/>
            <a:chExt cx="570168" cy="152400"/>
          </a:xfrm>
        </p:grpSpPr>
        <p:sp>
          <p:nvSpPr>
            <p:cNvPr name="Freeform 4" id="4"/>
            <p:cNvSpPr/>
            <p:nvPr/>
          </p:nvSpPr>
          <p:spPr>
            <a:xfrm flipH="false" flipV="false" rot="0">
              <a:off x="0" y="0"/>
              <a:ext cx="570168" cy="152400"/>
            </a:xfrm>
            <a:custGeom>
              <a:avLst/>
              <a:gdLst/>
              <a:ahLst/>
              <a:cxnLst/>
              <a:rect r="r" b="b" t="t" l="l"/>
              <a:pathLst>
                <a:path h="152400" w="570168">
                  <a:moveTo>
                    <a:pt x="0" y="0"/>
                  </a:moveTo>
                  <a:lnTo>
                    <a:pt x="570168" y="0"/>
                  </a:lnTo>
                  <a:lnTo>
                    <a:pt x="570168" y="152400"/>
                  </a:lnTo>
                  <a:lnTo>
                    <a:pt x="0" y="152400"/>
                  </a:lnTo>
                  <a:close/>
                </a:path>
              </a:pathLst>
            </a:custGeom>
            <a:solidFill>
              <a:srgbClr val="FCBF01"/>
            </a:solidFill>
          </p:spPr>
        </p:sp>
      </p:grpSp>
      <p:sp>
        <p:nvSpPr>
          <p:cNvPr name="Freeform 5" id="5"/>
          <p:cNvSpPr/>
          <p:nvPr/>
        </p:nvSpPr>
        <p:spPr>
          <a:xfrm flipH="false" flipV="false" rot="0">
            <a:off x="1028700" y="4366213"/>
            <a:ext cx="10589145" cy="4612760"/>
          </a:xfrm>
          <a:custGeom>
            <a:avLst/>
            <a:gdLst/>
            <a:ahLst/>
            <a:cxnLst/>
            <a:rect r="r" b="b" t="t" l="l"/>
            <a:pathLst>
              <a:path h="4612760" w="10589145">
                <a:moveTo>
                  <a:pt x="0" y="0"/>
                </a:moveTo>
                <a:lnTo>
                  <a:pt x="10589145" y="0"/>
                </a:lnTo>
                <a:lnTo>
                  <a:pt x="10589145" y="4612760"/>
                </a:lnTo>
                <a:lnTo>
                  <a:pt x="0" y="4612760"/>
                </a:lnTo>
                <a:lnTo>
                  <a:pt x="0" y="0"/>
                </a:lnTo>
                <a:close/>
              </a:path>
            </a:pathLst>
          </a:custGeom>
          <a:blipFill>
            <a:blip r:embed="rId4"/>
            <a:stretch>
              <a:fillRect l="0" t="0" r="0" b="0"/>
            </a:stretch>
          </a:blipFill>
        </p:spPr>
      </p:sp>
      <p:sp>
        <p:nvSpPr>
          <p:cNvPr name="TextBox 6" id="6"/>
          <p:cNvSpPr txBox="true"/>
          <p:nvPr/>
        </p:nvSpPr>
        <p:spPr>
          <a:xfrm rot="0">
            <a:off x="1028700" y="2175690"/>
            <a:ext cx="8115300" cy="917340"/>
          </a:xfrm>
          <a:prstGeom prst="rect">
            <a:avLst/>
          </a:prstGeom>
        </p:spPr>
        <p:txBody>
          <a:bodyPr anchor="t" rtlCol="false" tIns="0" lIns="0" bIns="0" rIns="0">
            <a:spAutoFit/>
          </a:bodyPr>
          <a:lstStyle/>
          <a:p>
            <a:pPr>
              <a:lnSpc>
                <a:spcPts val="6962"/>
              </a:lnSpc>
            </a:pPr>
            <a:r>
              <a:rPr lang="en-US" sz="6962">
                <a:solidFill>
                  <a:srgbClr val="FCBF01"/>
                </a:solidFill>
                <a:latin typeface="League Spartan Bold"/>
              </a:rPr>
              <a:t>GUI- STREAMLIT</a:t>
            </a:r>
          </a:p>
        </p:txBody>
      </p:sp>
      <p:sp>
        <p:nvSpPr>
          <p:cNvPr name="TextBox 7" id="7"/>
          <p:cNvSpPr txBox="true"/>
          <p:nvPr/>
        </p:nvSpPr>
        <p:spPr>
          <a:xfrm rot="0">
            <a:off x="1028700" y="3489913"/>
            <a:ext cx="4590716" cy="518161"/>
          </a:xfrm>
          <a:prstGeom prst="rect">
            <a:avLst/>
          </a:prstGeom>
        </p:spPr>
        <p:txBody>
          <a:bodyPr anchor="t" rtlCol="false" tIns="0" lIns="0" bIns="0" rIns="0">
            <a:spAutoFit/>
          </a:bodyPr>
          <a:lstStyle/>
          <a:p>
            <a:pPr>
              <a:lnSpc>
                <a:spcPts val="3938"/>
              </a:lnSpc>
            </a:pPr>
            <a:r>
              <a:rPr lang="en-US" sz="3938">
                <a:solidFill>
                  <a:srgbClr val="FCBF01"/>
                </a:solidFill>
                <a:latin typeface="League Spartan Bold"/>
              </a:rPr>
              <a:t>HOME PAGE</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1A192E"/>
        </a:solidFill>
      </p:bgPr>
    </p:bg>
    <p:spTree>
      <p:nvGrpSpPr>
        <p:cNvPr id="1" name=""/>
        <p:cNvGrpSpPr/>
        <p:nvPr/>
      </p:nvGrpSpPr>
      <p:grpSpPr>
        <a:xfrm>
          <a:off x="0" y="0"/>
          <a:ext cx="0" cy="0"/>
          <a:chOff x="0" y="0"/>
          <a:chExt cx="0" cy="0"/>
        </a:xfrm>
      </p:grpSpPr>
      <p:sp>
        <p:nvSpPr>
          <p:cNvPr name="Freeform 2" id="2"/>
          <p:cNvSpPr/>
          <p:nvPr/>
        </p:nvSpPr>
        <p:spPr>
          <a:xfrm flipH="false" flipV="false" rot="0">
            <a:off x="12078484" y="-975955"/>
            <a:ext cx="8137971" cy="8137971"/>
          </a:xfrm>
          <a:custGeom>
            <a:avLst/>
            <a:gdLst/>
            <a:ahLst/>
            <a:cxnLst/>
            <a:rect r="r" b="b" t="t" l="l"/>
            <a:pathLst>
              <a:path h="8137971" w="8137971">
                <a:moveTo>
                  <a:pt x="0" y="0"/>
                </a:moveTo>
                <a:lnTo>
                  <a:pt x="8137971" y="0"/>
                </a:lnTo>
                <a:lnTo>
                  <a:pt x="8137971" y="8137971"/>
                </a:lnTo>
                <a:lnTo>
                  <a:pt x="0" y="8137971"/>
                </a:lnTo>
                <a:lnTo>
                  <a:pt x="0" y="0"/>
                </a:lnTo>
                <a:close/>
              </a:path>
            </a:pathLst>
          </a:custGeom>
          <a:blipFill>
            <a:blip r:embed="rId2">
              <a:alphaModFix amt="65999"/>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028700" y="1028700"/>
            <a:ext cx="1416025" cy="378489"/>
            <a:chOff x="0" y="0"/>
            <a:chExt cx="570168" cy="152400"/>
          </a:xfrm>
        </p:grpSpPr>
        <p:sp>
          <p:nvSpPr>
            <p:cNvPr name="Freeform 4" id="4"/>
            <p:cNvSpPr/>
            <p:nvPr/>
          </p:nvSpPr>
          <p:spPr>
            <a:xfrm flipH="false" flipV="false" rot="0">
              <a:off x="0" y="0"/>
              <a:ext cx="570168" cy="152400"/>
            </a:xfrm>
            <a:custGeom>
              <a:avLst/>
              <a:gdLst/>
              <a:ahLst/>
              <a:cxnLst/>
              <a:rect r="r" b="b" t="t" l="l"/>
              <a:pathLst>
                <a:path h="152400" w="570168">
                  <a:moveTo>
                    <a:pt x="0" y="0"/>
                  </a:moveTo>
                  <a:lnTo>
                    <a:pt x="570168" y="0"/>
                  </a:lnTo>
                  <a:lnTo>
                    <a:pt x="570168" y="152400"/>
                  </a:lnTo>
                  <a:lnTo>
                    <a:pt x="0" y="152400"/>
                  </a:lnTo>
                  <a:close/>
                </a:path>
              </a:pathLst>
            </a:custGeom>
            <a:solidFill>
              <a:srgbClr val="FCBF01"/>
            </a:solidFill>
          </p:spPr>
        </p:sp>
      </p:grpSp>
      <p:sp>
        <p:nvSpPr>
          <p:cNvPr name="Freeform 5" id="5"/>
          <p:cNvSpPr/>
          <p:nvPr/>
        </p:nvSpPr>
        <p:spPr>
          <a:xfrm flipH="false" flipV="false" rot="0">
            <a:off x="1028700" y="4562330"/>
            <a:ext cx="10508465" cy="4695970"/>
          </a:xfrm>
          <a:custGeom>
            <a:avLst/>
            <a:gdLst/>
            <a:ahLst/>
            <a:cxnLst/>
            <a:rect r="r" b="b" t="t" l="l"/>
            <a:pathLst>
              <a:path h="4695970" w="10508465">
                <a:moveTo>
                  <a:pt x="0" y="0"/>
                </a:moveTo>
                <a:lnTo>
                  <a:pt x="10508465" y="0"/>
                </a:lnTo>
                <a:lnTo>
                  <a:pt x="10508465" y="4695970"/>
                </a:lnTo>
                <a:lnTo>
                  <a:pt x="0" y="4695970"/>
                </a:lnTo>
                <a:lnTo>
                  <a:pt x="0" y="0"/>
                </a:lnTo>
                <a:close/>
              </a:path>
            </a:pathLst>
          </a:custGeom>
          <a:blipFill>
            <a:blip r:embed="rId4"/>
            <a:stretch>
              <a:fillRect l="0" t="0" r="0" b="0"/>
            </a:stretch>
          </a:blipFill>
        </p:spPr>
      </p:sp>
      <p:sp>
        <p:nvSpPr>
          <p:cNvPr name="TextBox 6" id="6"/>
          <p:cNvSpPr txBox="true"/>
          <p:nvPr/>
        </p:nvSpPr>
        <p:spPr>
          <a:xfrm rot="0">
            <a:off x="1028700" y="2175690"/>
            <a:ext cx="8115300" cy="917340"/>
          </a:xfrm>
          <a:prstGeom prst="rect">
            <a:avLst/>
          </a:prstGeom>
        </p:spPr>
        <p:txBody>
          <a:bodyPr anchor="t" rtlCol="false" tIns="0" lIns="0" bIns="0" rIns="0">
            <a:spAutoFit/>
          </a:bodyPr>
          <a:lstStyle/>
          <a:p>
            <a:pPr>
              <a:lnSpc>
                <a:spcPts val="6962"/>
              </a:lnSpc>
            </a:pPr>
            <a:r>
              <a:rPr lang="en-US" sz="6962">
                <a:solidFill>
                  <a:srgbClr val="FCBF01"/>
                </a:solidFill>
                <a:latin typeface="League Spartan Bold"/>
              </a:rPr>
              <a:t>GUI- STREAMLIT</a:t>
            </a:r>
          </a:p>
        </p:txBody>
      </p:sp>
      <p:sp>
        <p:nvSpPr>
          <p:cNvPr name="TextBox 7" id="7"/>
          <p:cNvSpPr txBox="true"/>
          <p:nvPr/>
        </p:nvSpPr>
        <p:spPr>
          <a:xfrm rot="0">
            <a:off x="1028700" y="3489913"/>
            <a:ext cx="4590716" cy="518161"/>
          </a:xfrm>
          <a:prstGeom prst="rect">
            <a:avLst/>
          </a:prstGeom>
        </p:spPr>
        <p:txBody>
          <a:bodyPr anchor="t" rtlCol="false" tIns="0" lIns="0" bIns="0" rIns="0">
            <a:spAutoFit/>
          </a:bodyPr>
          <a:lstStyle/>
          <a:p>
            <a:pPr>
              <a:lnSpc>
                <a:spcPts val="3938"/>
              </a:lnSpc>
            </a:pPr>
            <a:r>
              <a:rPr lang="en-US" sz="3938">
                <a:solidFill>
                  <a:srgbClr val="FCBF01"/>
                </a:solidFill>
                <a:latin typeface="League Spartan Bold"/>
              </a:rPr>
              <a:t>CRUD PAGE</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1A192E"/>
        </a:solidFill>
      </p:bgPr>
    </p:bg>
    <p:spTree>
      <p:nvGrpSpPr>
        <p:cNvPr id="1" name=""/>
        <p:cNvGrpSpPr/>
        <p:nvPr/>
      </p:nvGrpSpPr>
      <p:grpSpPr>
        <a:xfrm>
          <a:off x="0" y="0"/>
          <a:ext cx="0" cy="0"/>
          <a:chOff x="0" y="0"/>
          <a:chExt cx="0" cy="0"/>
        </a:xfrm>
      </p:grpSpPr>
      <p:grpSp>
        <p:nvGrpSpPr>
          <p:cNvPr name="Group 2" id="2"/>
          <p:cNvGrpSpPr/>
          <p:nvPr/>
        </p:nvGrpSpPr>
        <p:grpSpPr>
          <a:xfrm rot="0">
            <a:off x="1028700" y="1028700"/>
            <a:ext cx="16230600" cy="7599101"/>
            <a:chOff x="0" y="0"/>
            <a:chExt cx="19872376" cy="9304166"/>
          </a:xfrm>
        </p:grpSpPr>
        <p:sp>
          <p:nvSpPr>
            <p:cNvPr name="Freeform 3" id="3"/>
            <p:cNvSpPr/>
            <p:nvPr/>
          </p:nvSpPr>
          <p:spPr>
            <a:xfrm flipH="false" flipV="false" rot="0">
              <a:off x="0" y="0"/>
              <a:ext cx="19872376" cy="9304166"/>
            </a:xfrm>
            <a:custGeom>
              <a:avLst/>
              <a:gdLst/>
              <a:ahLst/>
              <a:cxnLst/>
              <a:rect r="r" b="b" t="t" l="l"/>
              <a:pathLst>
                <a:path h="9304166" w="19872376">
                  <a:moveTo>
                    <a:pt x="0" y="0"/>
                  </a:moveTo>
                  <a:lnTo>
                    <a:pt x="0" y="9304166"/>
                  </a:lnTo>
                  <a:lnTo>
                    <a:pt x="19872376" y="9304166"/>
                  </a:lnTo>
                  <a:lnTo>
                    <a:pt x="19872376" y="0"/>
                  </a:lnTo>
                  <a:lnTo>
                    <a:pt x="0" y="0"/>
                  </a:lnTo>
                  <a:close/>
                  <a:moveTo>
                    <a:pt x="19811417" y="9243206"/>
                  </a:moveTo>
                  <a:lnTo>
                    <a:pt x="59690" y="9243206"/>
                  </a:lnTo>
                  <a:lnTo>
                    <a:pt x="59690" y="59690"/>
                  </a:lnTo>
                  <a:lnTo>
                    <a:pt x="19811417" y="59690"/>
                  </a:lnTo>
                  <a:lnTo>
                    <a:pt x="19811417" y="9243206"/>
                  </a:lnTo>
                  <a:close/>
                </a:path>
              </a:pathLst>
            </a:custGeom>
            <a:solidFill>
              <a:srgbClr val="F9C041"/>
            </a:solidFill>
          </p:spPr>
        </p:sp>
      </p:grpSp>
      <p:sp>
        <p:nvSpPr>
          <p:cNvPr name="TextBox 4" id="4"/>
          <p:cNvSpPr txBox="true"/>
          <p:nvPr/>
        </p:nvSpPr>
        <p:spPr>
          <a:xfrm rot="0">
            <a:off x="3340493" y="3233409"/>
            <a:ext cx="11607015" cy="1311354"/>
          </a:xfrm>
          <a:prstGeom prst="rect">
            <a:avLst/>
          </a:prstGeom>
        </p:spPr>
        <p:txBody>
          <a:bodyPr anchor="t" rtlCol="false" tIns="0" lIns="0" bIns="0" rIns="0">
            <a:spAutoFit/>
          </a:bodyPr>
          <a:lstStyle/>
          <a:p>
            <a:pPr algn="ctr">
              <a:lnSpc>
                <a:spcPts val="10162"/>
              </a:lnSpc>
            </a:pPr>
            <a:r>
              <a:rPr lang="en-US" sz="9323" spc="438">
                <a:solidFill>
                  <a:srgbClr val="FFFFFF"/>
                </a:solidFill>
                <a:latin typeface="Open Sauce SemiBold Bold"/>
              </a:rPr>
              <a:t>THANK</a:t>
            </a:r>
          </a:p>
        </p:txBody>
      </p:sp>
      <p:sp>
        <p:nvSpPr>
          <p:cNvPr name="Freeform 5" id="5"/>
          <p:cNvSpPr/>
          <p:nvPr/>
        </p:nvSpPr>
        <p:spPr>
          <a:xfrm flipH="false" flipV="false" rot="0">
            <a:off x="8500632" y="1828800"/>
            <a:ext cx="1286735" cy="321684"/>
          </a:xfrm>
          <a:custGeom>
            <a:avLst/>
            <a:gdLst/>
            <a:ahLst/>
            <a:cxnLst/>
            <a:rect r="r" b="b" t="t" l="l"/>
            <a:pathLst>
              <a:path h="321684" w="1286735">
                <a:moveTo>
                  <a:pt x="0" y="0"/>
                </a:moveTo>
                <a:lnTo>
                  <a:pt x="1286736" y="0"/>
                </a:lnTo>
                <a:lnTo>
                  <a:pt x="1286736" y="321684"/>
                </a:lnTo>
                <a:lnTo>
                  <a:pt x="0" y="3216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8500632" y="7315200"/>
            <a:ext cx="1286735" cy="321684"/>
          </a:xfrm>
          <a:custGeom>
            <a:avLst/>
            <a:gdLst/>
            <a:ahLst/>
            <a:cxnLst/>
            <a:rect r="r" b="b" t="t" l="l"/>
            <a:pathLst>
              <a:path h="321684" w="1286735">
                <a:moveTo>
                  <a:pt x="0" y="0"/>
                </a:moveTo>
                <a:lnTo>
                  <a:pt x="1286736" y="0"/>
                </a:lnTo>
                <a:lnTo>
                  <a:pt x="1286736" y="321684"/>
                </a:lnTo>
                <a:lnTo>
                  <a:pt x="0" y="3216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7" id="7"/>
          <p:cNvSpPr txBox="true"/>
          <p:nvPr/>
        </p:nvSpPr>
        <p:spPr>
          <a:xfrm rot="0">
            <a:off x="3340493" y="4519284"/>
            <a:ext cx="11607015" cy="1311354"/>
          </a:xfrm>
          <a:prstGeom prst="rect">
            <a:avLst/>
          </a:prstGeom>
        </p:spPr>
        <p:txBody>
          <a:bodyPr anchor="t" rtlCol="false" tIns="0" lIns="0" bIns="0" rIns="0">
            <a:spAutoFit/>
          </a:bodyPr>
          <a:lstStyle/>
          <a:p>
            <a:pPr algn="ctr">
              <a:lnSpc>
                <a:spcPts val="10162"/>
              </a:lnSpc>
            </a:pPr>
            <a:r>
              <a:rPr lang="en-US" sz="9323">
                <a:solidFill>
                  <a:srgbClr val="F9C041"/>
                </a:solidFill>
                <a:latin typeface="Open Sauce SemiBold Bold"/>
              </a:rPr>
              <a:t>YOU</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1A192E"/>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1269259"/>
            <a:ext cx="1286735" cy="321684"/>
          </a:xfrm>
          <a:custGeom>
            <a:avLst/>
            <a:gdLst/>
            <a:ahLst/>
            <a:cxnLst/>
            <a:rect r="r" b="b" t="t" l="l"/>
            <a:pathLst>
              <a:path h="321684" w="1286735">
                <a:moveTo>
                  <a:pt x="0" y="0"/>
                </a:moveTo>
                <a:lnTo>
                  <a:pt x="1286735" y="0"/>
                </a:lnTo>
                <a:lnTo>
                  <a:pt x="1286735" y="321683"/>
                </a:lnTo>
                <a:lnTo>
                  <a:pt x="0" y="3216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2542121">
            <a:off x="8470669" y="-1928592"/>
            <a:ext cx="4190985" cy="3965720"/>
          </a:xfrm>
          <a:custGeom>
            <a:avLst/>
            <a:gdLst/>
            <a:ahLst/>
            <a:cxnLst/>
            <a:rect r="r" b="b" t="t" l="l"/>
            <a:pathLst>
              <a:path h="3965720" w="4190985">
                <a:moveTo>
                  <a:pt x="0" y="0"/>
                </a:moveTo>
                <a:lnTo>
                  <a:pt x="4190985" y="0"/>
                </a:lnTo>
                <a:lnTo>
                  <a:pt x="4190985" y="3965720"/>
                </a:lnTo>
                <a:lnTo>
                  <a:pt x="0" y="3965720"/>
                </a:lnTo>
                <a:lnTo>
                  <a:pt x="0" y="0"/>
                </a:lnTo>
                <a:close/>
              </a:path>
            </a:pathLst>
          </a:custGeom>
          <a:blipFill>
            <a:blip r:embed="rId4">
              <a:alphaModFix amt="42000"/>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9985976" y="1028700"/>
            <a:ext cx="17526000" cy="17526000"/>
            <a:chOff x="0" y="0"/>
            <a:chExt cx="6350000" cy="6350000"/>
          </a:xfrm>
        </p:grpSpPr>
        <p:sp>
          <p:nvSpPr>
            <p:cNvPr name="Freeform 5" id="5"/>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CBF01"/>
            </a:solidFill>
          </p:spPr>
        </p:sp>
      </p:grpSp>
      <p:grpSp>
        <p:nvGrpSpPr>
          <p:cNvPr name="Group 6" id="6"/>
          <p:cNvGrpSpPr>
            <a:grpSpLocks noChangeAspect="true"/>
          </p:cNvGrpSpPr>
          <p:nvPr/>
        </p:nvGrpSpPr>
        <p:grpSpPr>
          <a:xfrm rot="0">
            <a:off x="9985976" y="2018049"/>
            <a:ext cx="8302024" cy="8302024"/>
            <a:chOff x="0" y="0"/>
            <a:chExt cx="6350000" cy="6350000"/>
          </a:xfrm>
        </p:grpSpPr>
        <p:sp>
          <p:nvSpPr>
            <p:cNvPr name="Freeform 7" id="7"/>
            <p:cNvSpPr/>
            <p:nvPr/>
          </p:nvSpPr>
          <p:spPr>
            <a:xfrm flipH="false" flipV="false" rot="0">
              <a:off x="0" y="0"/>
              <a:ext cx="6350000" cy="6350000"/>
            </a:xfrm>
            <a:custGeom>
              <a:avLst/>
              <a:gdLst/>
              <a:ahLst/>
              <a:cxnLst/>
              <a:rect r="r" b="b" t="t" l="l"/>
              <a:pathLst>
                <a:path h="6350000" w="6350000">
                  <a:moveTo>
                    <a:pt x="0" y="6350000"/>
                  </a:moveTo>
                  <a:lnTo>
                    <a:pt x="6350000" y="6350000"/>
                  </a:lnTo>
                  <a:lnTo>
                    <a:pt x="6350000" y="0"/>
                  </a:lnTo>
                  <a:cubicBezTo>
                    <a:pt x="2843530" y="0"/>
                    <a:pt x="0" y="2843530"/>
                    <a:pt x="0" y="6350000"/>
                  </a:cubicBezTo>
                  <a:close/>
                </a:path>
              </a:pathLst>
            </a:custGeom>
            <a:blipFill>
              <a:blip r:embed="rId6"/>
              <a:stretch>
                <a:fillRect l="-16666" t="0" r="-16666" b="0"/>
              </a:stretch>
            </a:blipFill>
          </p:spPr>
        </p:sp>
      </p:grpSp>
      <p:sp>
        <p:nvSpPr>
          <p:cNvPr name="TextBox 8" id="8"/>
          <p:cNvSpPr txBox="true"/>
          <p:nvPr/>
        </p:nvSpPr>
        <p:spPr>
          <a:xfrm rot="0">
            <a:off x="1028700" y="2019793"/>
            <a:ext cx="6411721" cy="1642242"/>
          </a:xfrm>
          <a:prstGeom prst="rect">
            <a:avLst/>
          </a:prstGeom>
        </p:spPr>
        <p:txBody>
          <a:bodyPr anchor="t" rtlCol="false" tIns="0" lIns="0" bIns="0" rIns="0">
            <a:spAutoFit/>
          </a:bodyPr>
          <a:lstStyle/>
          <a:p>
            <a:pPr>
              <a:lnSpc>
                <a:spcPts val="13469"/>
              </a:lnSpc>
            </a:pPr>
            <a:r>
              <a:rPr lang="en-US" sz="9621">
                <a:solidFill>
                  <a:srgbClr val="FFFFFF"/>
                </a:solidFill>
                <a:latin typeface="Open Sauce SemiBold"/>
              </a:rPr>
              <a:t>Project</a:t>
            </a:r>
          </a:p>
        </p:txBody>
      </p:sp>
      <p:sp>
        <p:nvSpPr>
          <p:cNvPr name="TextBox 9" id="9"/>
          <p:cNvSpPr txBox="true"/>
          <p:nvPr/>
        </p:nvSpPr>
        <p:spPr>
          <a:xfrm rot="0">
            <a:off x="1028700" y="3140278"/>
            <a:ext cx="9537462" cy="1823859"/>
          </a:xfrm>
          <a:prstGeom prst="rect">
            <a:avLst/>
          </a:prstGeom>
        </p:spPr>
        <p:txBody>
          <a:bodyPr anchor="t" rtlCol="false" tIns="0" lIns="0" bIns="0" rIns="0">
            <a:spAutoFit/>
          </a:bodyPr>
          <a:lstStyle/>
          <a:p>
            <a:pPr>
              <a:lnSpc>
                <a:spcPts val="14954"/>
              </a:lnSpc>
            </a:pPr>
            <a:r>
              <a:rPr lang="en-US" sz="10682">
                <a:solidFill>
                  <a:srgbClr val="F1C024"/>
                </a:solidFill>
                <a:latin typeface="Open Sauce SemiBold Bold"/>
              </a:rPr>
              <a:t>Overview</a:t>
            </a:r>
          </a:p>
        </p:txBody>
      </p:sp>
      <p:sp>
        <p:nvSpPr>
          <p:cNvPr name="TextBox 10" id="10"/>
          <p:cNvSpPr txBox="true"/>
          <p:nvPr/>
        </p:nvSpPr>
        <p:spPr>
          <a:xfrm rot="0">
            <a:off x="1028700" y="5105400"/>
            <a:ext cx="8506920" cy="3833720"/>
          </a:xfrm>
          <a:prstGeom prst="rect">
            <a:avLst/>
          </a:prstGeom>
        </p:spPr>
        <p:txBody>
          <a:bodyPr anchor="t" rtlCol="false" tIns="0" lIns="0" bIns="0" rIns="0">
            <a:spAutoFit/>
          </a:bodyPr>
          <a:lstStyle/>
          <a:p>
            <a:pPr algn="just">
              <a:lnSpc>
                <a:spcPts val="3417"/>
              </a:lnSpc>
            </a:pPr>
            <a:r>
              <a:rPr lang="en-US" sz="2441">
                <a:solidFill>
                  <a:srgbClr val="E8E8E8"/>
                </a:solidFill>
                <a:latin typeface="Open Sans"/>
              </a:rPr>
              <a:t>The </a:t>
            </a:r>
            <a:r>
              <a:rPr lang="en-US" sz="2441">
                <a:solidFill>
                  <a:srgbClr val="E8E8E8"/>
                </a:solidFill>
                <a:latin typeface="Open Sans Bold"/>
              </a:rPr>
              <a:t>Student Marketplace</a:t>
            </a:r>
            <a:r>
              <a:rPr lang="en-US" sz="2441">
                <a:solidFill>
                  <a:srgbClr val="E8E8E8"/>
                </a:solidFill>
                <a:latin typeface="Open Sans"/>
              </a:rPr>
              <a:t> is a digital platform designed to create a vibrant and sustainable ecosystem within the student community, offering a convenient space for students to buy and sell various items, including textbooks, electronics, furniture, and fashion. This marketplace aims to streamline the process of transactions, foster community engagement, and support the financial well-being of students by providing an accessible and user-friendly platform.</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1A192E"/>
        </a:solidFill>
      </p:bgPr>
    </p:bg>
    <p:spTree>
      <p:nvGrpSpPr>
        <p:cNvPr id="1" name=""/>
        <p:cNvGrpSpPr/>
        <p:nvPr/>
      </p:nvGrpSpPr>
      <p:grpSpPr>
        <a:xfrm>
          <a:off x="0" y="0"/>
          <a:ext cx="0" cy="0"/>
          <a:chOff x="0" y="0"/>
          <a:chExt cx="0" cy="0"/>
        </a:xfrm>
      </p:grpSpPr>
      <p:grpSp>
        <p:nvGrpSpPr>
          <p:cNvPr name="Group 2" id="2"/>
          <p:cNvGrpSpPr/>
          <p:nvPr/>
        </p:nvGrpSpPr>
        <p:grpSpPr>
          <a:xfrm rot="0">
            <a:off x="16559131" y="3814080"/>
            <a:ext cx="1728869" cy="2767274"/>
            <a:chOff x="0" y="0"/>
            <a:chExt cx="630696" cy="1009509"/>
          </a:xfrm>
        </p:grpSpPr>
        <p:sp>
          <p:nvSpPr>
            <p:cNvPr name="Freeform 3" id="3"/>
            <p:cNvSpPr/>
            <p:nvPr/>
          </p:nvSpPr>
          <p:spPr>
            <a:xfrm flipH="false" flipV="false" rot="0">
              <a:off x="0" y="0"/>
              <a:ext cx="630696" cy="1009509"/>
            </a:xfrm>
            <a:custGeom>
              <a:avLst/>
              <a:gdLst/>
              <a:ahLst/>
              <a:cxnLst/>
              <a:rect r="r" b="b" t="t" l="l"/>
              <a:pathLst>
                <a:path h="1009509" w="630696">
                  <a:moveTo>
                    <a:pt x="0" y="0"/>
                  </a:moveTo>
                  <a:lnTo>
                    <a:pt x="630696" y="0"/>
                  </a:lnTo>
                  <a:lnTo>
                    <a:pt x="630696" y="1009509"/>
                  </a:lnTo>
                  <a:lnTo>
                    <a:pt x="0" y="1009509"/>
                  </a:lnTo>
                  <a:close/>
                </a:path>
              </a:pathLst>
            </a:custGeom>
            <a:solidFill>
              <a:srgbClr val="FCBF01"/>
            </a:solidFill>
          </p:spPr>
        </p:sp>
      </p:grpSp>
      <p:grpSp>
        <p:nvGrpSpPr>
          <p:cNvPr name="Group 4" id="4"/>
          <p:cNvGrpSpPr>
            <a:grpSpLocks noChangeAspect="true"/>
          </p:cNvGrpSpPr>
          <p:nvPr/>
        </p:nvGrpSpPr>
        <p:grpSpPr>
          <a:xfrm rot="0">
            <a:off x="11311638" y="1260158"/>
            <a:ext cx="5604762" cy="7766685"/>
            <a:chOff x="0" y="0"/>
            <a:chExt cx="4734560" cy="6560820"/>
          </a:xfrm>
        </p:grpSpPr>
        <p:sp>
          <p:nvSpPr>
            <p:cNvPr name="Freeform 5" id="5"/>
            <p:cNvSpPr/>
            <p:nvPr/>
          </p:nvSpPr>
          <p:spPr>
            <a:xfrm flipH="false" flipV="false" rot="0">
              <a:off x="36830" y="50800"/>
              <a:ext cx="4645660" cy="6473190"/>
            </a:xfrm>
            <a:custGeom>
              <a:avLst/>
              <a:gdLst/>
              <a:ahLst/>
              <a:cxnLst/>
              <a:rect r="r" b="b" t="t" l="l"/>
              <a:pathLst>
                <a:path h="6473190" w="4645660">
                  <a:moveTo>
                    <a:pt x="4368800" y="0"/>
                  </a:moveTo>
                  <a:lnTo>
                    <a:pt x="276860" y="0"/>
                  </a:lnTo>
                  <a:cubicBezTo>
                    <a:pt x="124460" y="0"/>
                    <a:pt x="0" y="123190"/>
                    <a:pt x="0" y="276860"/>
                  </a:cubicBezTo>
                  <a:lnTo>
                    <a:pt x="0" y="6196330"/>
                  </a:lnTo>
                  <a:cubicBezTo>
                    <a:pt x="0" y="6350000"/>
                    <a:pt x="124460" y="6473190"/>
                    <a:pt x="276860" y="6473190"/>
                  </a:cubicBezTo>
                  <a:lnTo>
                    <a:pt x="4368800" y="6473190"/>
                  </a:lnTo>
                  <a:cubicBezTo>
                    <a:pt x="4522470" y="6473190"/>
                    <a:pt x="4645660" y="6348730"/>
                    <a:pt x="4645660" y="6196330"/>
                  </a:cubicBezTo>
                  <a:lnTo>
                    <a:pt x="4645660" y="276860"/>
                  </a:lnTo>
                  <a:cubicBezTo>
                    <a:pt x="4645660" y="123190"/>
                    <a:pt x="4522470" y="0"/>
                    <a:pt x="4368800" y="0"/>
                  </a:cubicBezTo>
                  <a:close/>
                  <a:moveTo>
                    <a:pt x="4425950" y="6156960"/>
                  </a:moveTo>
                  <a:cubicBezTo>
                    <a:pt x="4425950" y="6212840"/>
                    <a:pt x="4380230" y="6258560"/>
                    <a:pt x="4324350" y="6258560"/>
                  </a:cubicBezTo>
                  <a:lnTo>
                    <a:pt x="321310" y="6258560"/>
                  </a:lnTo>
                  <a:cubicBezTo>
                    <a:pt x="265430" y="6258560"/>
                    <a:pt x="219710" y="6212840"/>
                    <a:pt x="219710" y="6156960"/>
                  </a:cubicBezTo>
                  <a:lnTo>
                    <a:pt x="219710" y="316230"/>
                  </a:lnTo>
                  <a:cubicBezTo>
                    <a:pt x="219710" y="260350"/>
                    <a:pt x="265430" y="214630"/>
                    <a:pt x="321310" y="214630"/>
                  </a:cubicBezTo>
                  <a:lnTo>
                    <a:pt x="4325620" y="214630"/>
                  </a:lnTo>
                  <a:cubicBezTo>
                    <a:pt x="4381500" y="214630"/>
                    <a:pt x="4427220" y="260350"/>
                    <a:pt x="4427220" y="316230"/>
                  </a:cubicBezTo>
                  <a:lnTo>
                    <a:pt x="4427220" y="6156960"/>
                  </a:lnTo>
                  <a:close/>
                </a:path>
              </a:pathLst>
            </a:custGeom>
            <a:solidFill>
              <a:srgbClr val="DFAC0D"/>
            </a:solidFill>
          </p:spPr>
        </p:sp>
        <p:sp>
          <p:nvSpPr>
            <p:cNvPr name="Freeform 6" id="6"/>
            <p:cNvSpPr/>
            <p:nvPr/>
          </p:nvSpPr>
          <p:spPr>
            <a:xfrm flipH="false" flipV="false" rot="0">
              <a:off x="0" y="16511"/>
              <a:ext cx="4716780" cy="6544310"/>
            </a:xfrm>
            <a:custGeom>
              <a:avLst/>
              <a:gdLst/>
              <a:ahLst/>
              <a:cxnLst/>
              <a:rect r="r" b="b" t="t" l="l"/>
              <a:pathLst>
                <a:path h="6544310" w="4716780">
                  <a:moveTo>
                    <a:pt x="4395470" y="36829"/>
                  </a:moveTo>
                  <a:cubicBezTo>
                    <a:pt x="4552950" y="36829"/>
                    <a:pt x="4681220" y="165099"/>
                    <a:pt x="4681220" y="322579"/>
                  </a:cubicBezTo>
                  <a:lnTo>
                    <a:pt x="4681220" y="6222999"/>
                  </a:lnTo>
                  <a:cubicBezTo>
                    <a:pt x="4681220" y="6380479"/>
                    <a:pt x="4552950" y="6508750"/>
                    <a:pt x="4395470" y="6508750"/>
                  </a:cubicBezTo>
                  <a:lnTo>
                    <a:pt x="321310" y="6508750"/>
                  </a:lnTo>
                  <a:cubicBezTo>
                    <a:pt x="163830" y="6508750"/>
                    <a:pt x="35560" y="6380480"/>
                    <a:pt x="35560" y="6223000"/>
                  </a:cubicBezTo>
                  <a:lnTo>
                    <a:pt x="35560" y="322580"/>
                  </a:lnTo>
                  <a:cubicBezTo>
                    <a:pt x="35560" y="165100"/>
                    <a:pt x="163830" y="36830"/>
                    <a:pt x="321310" y="36830"/>
                  </a:cubicBezTo>
                  <a:lnTo>
                    <a:pt x="4395470" y="36830"/>
                  </a:lnTo>
                  <a:moveTo>
                    <a:pt x="4395470" y="0"/>
                  </a:moveTo>
                  <a:lnTo>
                    <a:pt x="321310" y="0"/>
                  </a:lnTo>
                  <a:cubicBezTo>
                    <a:pt x="143510" y="0"/>
                    <a:pt x="0" y="144780"/>
                    <a:pt x="0" y="322580"/>
                  </a:cubicBezTo>
                  <a:lnTo>
                    <a:pt x="0" y="6223000"/>
                  </a:lnTo>
                  <a:cubicBezTo>
                    <a:pt x="0" y="6400800"/>
                    <a:pt x="143510" y="6544309"/>
                    <a:pt x="321310" y="6544309"/>
                  </a:cubicBezTo>
                  <a:lnTo>
                    <a:pt x="4395470" y="6544309"/>
                  </a:lnTo>
                  <a:cubicBezTo>
                    <a:pt x="4573270" y="6544309"/>
                    <a:pt x="4716780" y="6400800"/>
                    <a:pt x="4716780" y="6223000"/>
                  </a:cubicBezTo>
                  <a:lnTo>
                    <a:pt x="4716780" y="322580"/>
                  </a:lnTo>
                  <a:cubicBezTo>
                    <a:pt x="4716780" y="144780"/>
                    <a:pt x="4573270" y="0"/>
                    <a:pt x="4395470" y="0"/>
                  </a:cubicBezTo>
                  <a:close/>
                </a:path>
              </a:pathLst>
            </a:custGeom>
            <a:solidFill>
              <a:srgbClr val="565656"/>
            </a:solidFill>
          </p:spPr>
        </p:sp>
        <p:sp>
          <p:nvSpPr>
            <p:cNvPr name="Freeform 7" id="7"/>
            <p:cNvSpPr/>
            <p:nvPr/>
          </p:nvSpPr>
          <p:spPr>
            <a:xfrm flipH="false" flipV="false" rot="0">
              <a:off x="256540" y="265430"/>
              <a:ext cx="4207510" cy="6043930"/>
            </a:xfrm>
            <a:custGeom>
              <a:avLst/>
              <a:gdLst/>
              <a:ahLst/>
              <a:cxnLst/>
              <a:rect r="r" b="b" t="t" l="l"/>
              <a:pathLst>
                <a:path h="6043930" w="4207510">
                  <a:moveTo>
                    <a:pt x="4206240" y="5942330"/>
                  </a:moveTo>
                  <a:cubicBezTo>
                    <a:pt x="4206240" y="5998210"/>
                    <a:pt x="4160520" y="6043930"/>
                    <a:pt x="4104640" y="6043930"/>
                  </a:cubicBezTo>
                  <a:lnTo>
                    <a:pt x="101600" y="6043930"/>
                  </a:lnTo>
                  <a:cubicBezTo>
                    <a:pt x="45720" y="6043930"/>
                    <a:pt x="0" y="5998210"/>
                    <a:pt x="0" y="5942330"/>
                  </a:cubicBezTo>
                  <a:lnTo>
                    <a:pt x="0" y="101600"/>
                  </a:lnTo>
                  <a:cubicBezTo>
                    <a:pt x="0" y="45720"/>
                    <a:pt x="45720" y="0"/>
                    <a:pt x="101600" y="0"/>
                  </a:cubicBezTo>
                  <a:lnTo>
                    <a:pt x="4105910" y="0"/>
                  </a:lnTo>
                  <a:cubicBezTo>
                    <a:pt x="4161790" y="0"/>
                    <a:pt x="4207510" y="45720"/>
                    <a:pt x="4207510" y="101600"/>
                  </a:cubicBezTo>
                  <a:lnTo>
                    <a:pt x="4207510" y="5942330"/>
                  </a:lnTo>
                  <a:close/>
                </a:path>
              </a:pathLst>
            </a:custGeom>
            <a:blipFill>
              <a:blip r:embed="rId2"/>
              <a:stretch>
                <a:fillRect l="-21823" t="0" r="-21823" b="0"/>
              </a:stretch>
            </a:blipFill>
          </p:spPr>
        </p:sp>
        <p:sp>
          <p:nvSpPr>
            <p:cNvPr name="Freeform 8" id="8"/>
            <p:cNvSpPr/>
            <p:nvPr/>
          </p:nvSpPr>
          <p:spPr>
            <a:xfrm flipH="false" flipV="false" rot="0">
              <a:off x="1951378" y="120589"/>
              <a:ext cx="79963" cy="76322"/>
            </a:xfrm>
            <a:custGeom>
              <a:avLst/>
              <a:gdLst/>
              <a:ahLst/>
              <a:cxnLst/>
              <a:rect r="r" b="b" t="t" l="l"/>
              <a:pathLst>
                <a:path h="76322" w="79963">
                  <a:moveTo>
                    <a:pt x="39982" y="61"/>
                  </a:moveTo>
                  <a:cubicBezTo>
                    <a:pt x="26330" y="0"/>
                    <a:pt x="13688" y="7248"/>
                    <a:pt x="6844" y="19062"/>
                  </a:cubicBezTo>
                  <a:cubicBezTo>
                    <a:pt x="0" y="30875"/>
                    <a:pt x="0" y="45447"/>
                    <a:pt x="6844" y="57260"/>
                  </a:cubicBezTo>
                  <a:cubicBezTo>
                    <a:pt x="13688" y="69074"/>
                    <a:pt x="26330" y="76322"/>
                    <a:pt x="39982" y="76261"/>
                  </a:cubicBezTo>
                  <a:cubicBezTo>
                    <a:pt x="53634" y="76322"/>
                    <a:pt x="66276" y="69074"/>
                    <a:pt x="73120" y="57260"/>
                  </a:cubicBezTo>
                  <a:cubicBezTo>
                    <a:pt x="79964" y="45447"/>
                    <a:pt x="79964" y="30875"/>
                    <a:pt x="73120" y="19062"/>
                  </a:cubicBezTo>
                  <a:cubicBezTo>
                    <a:pt x="66276" y="7248"/>
                    <a:pt x="53634" y="0"/>
                    <a:pt x="39982" y="61"/>
                  </a:cubicBezTo>
                  <a:close/>
                </a:path>
              </a:pathLst>
            </a:custGeom>
            <a:solidFill>
              <a:srgbClr val="333333"/>
            </a:solidFill>
          </p:spPr>
        </p:sp>
        <p:sp>
          <p:nvSpPr>
            <p:cNvPr name="Freeform 9" id="9"/>
            <p:cNvSpPr/>
            <p:nvPr/>
          </p:nvSpPr>
          <p:spPr>
            <a:xfrm flipH="false" flipV="false" rot="0">
              <a:off x="2119473" y="104052"/>
              <a:ext cx="114614" cy="109395"/>
            </a:xfrm>
            <a:custGeom>
              <a:avLst/>
              <a:gdLst/>
              <a:ahLst/>
              <a:cxnLst/>
              <a:rect r="r" b="b" t="t" l="l"/>
              <a:pathLst>
                <a:path h="109395" w="114614">
                  <a:moveTo>
                    <a:pt x="57307" y="88"/>
                  </a:moveTo>
                  <a:cubicBezTo>
                    <a:pt x="37739" y="0"/>
                    <a:pt x="19619" y="10390"/>
                    <a:pt x="9809" y="27322"/>
                  </a:cubicBezTo>
                  <a:cubicBezTo>
                    <a:pt x="0" y="44255"/>
                    <a:pt x="0" y="65141"/>
                    <a:pt x="9809" y="82074"/>
                  </a:cubicBezTo>
                  <a:cubicBezTo>
                    <a:pt x="19619" y="99006"/>
                    <a:pt x="37739" y="109396"/>
                    <a:pt x="57307" y="109308"/>
                  </a:cubicBezTo>
                  <a:cubicBezTo>
                    <a:pt x="76875" y="109396"/>
                    <a:pt x="94995" y="99006"/>
                    <a:pt x="104804" y="82074"/>
                  </a:cubicBezTo>
                  <a:cubicBezTo>
                    <a:pt x="114614" y="65141"/>
                    <a:pt x="114614" y="44255"/>
                    <a:pt x="104804" y="27322"/>
                  </a:cubicBezTo>
                  <a:cubicBezTo>
                    <a:pt x="94995" y="10390"/>
                    <a:pt x="76875" y="0"/>
                    <a:pt x="57307" y="88"/>
                  </a:cubicBezTo>
                  <a:close/>
                </a:path>
              </a:pathLst>
            </a:custGeom>
            <a:solidFill>
              <a:srgbClr val="333333"/>
            </a:solidFill>
          </p:spPr>
        </p:sp>
        <p:sp>
          <p:nvSpPr>
            <p:cNvPr name="Freeform 10" id="10"/>
            <p:cNvSpPr/>
            <p:nvPr/>
          </p:nvSpPr>
          <p:spPr>
            <a:xfrm flipH="false" flipV="false" rot="0">
              <a:off x="2328944" y="128221"/>
              <a:ext cx="63971" cy="61058"/>
            </a:xfrm>
            <a:custGeom>
              <a:avLst/>
              <a:gdLst/>
              <a:ahLst/>
              <a:cxnLst/>
              <a:rect r="r" b="b" t="t" l="l"/>
              <a:pathLst>
                <a:path h="61058" w="63971">
                  <a:moveTo>
                    <a:pt x="31986" y="49"/>
                  </a:moveTo>
                  <a:cubicBezTo>
                    <a:pt x="21064" y="0"/>
                    <a:pt x="10951" y="5799"/>
                    <a:pt x="5476" y="15250"/>
                  </a:cubicBezTo>
                  <a:cubicBezTo>
                    <a:pt x="0" y="24700"/>
                    <a:pt x="0" y="36358"/>
                    <a:pt x="5476" y="45808"/>
                  </a:cubicBezTo>
                  <a:cubicBezTo>
                    <a:pt x="10951" y="55259"/>
                    <a:pt x="21064" y="61058"/>
                    <a:pt x="31986" y="61009"/>
                  </a:cubicBezTo>
                  <a:cubicBezTo>
                    <a:pt x="42908" y="61058"/>
                    <a:pt x="53021" y="55259"/>
                    <a:pt x="58496" y="45808"/>
                  </a:cubicBezTo>
                  <a:cubicBezTo>
                    <a:pt x="63971" y="36358"/>
                    <a:pt x="63971" y="24700"/>
                    <a:pt x="58496" y="15250"/>
                  </a:cubicBezTo>
                  <a:cubicBezTo>
                    <a:pt x="53021" y="5799"/>
                    <a:pt x="42908" y="0"/>
                    <a:pt x="31986" y="49"/>
                  </a:cubicBezTo>
                  <a:close/>
                </a:path>
              </a:pathLst>
            </a:custGeom>
            <a:solidFill>
              <a:srgbClr val="333333"/>
            </a:solidFill>
          </p:spPr>
        </p:sp>
        <p:sp>
          <p:nvSpPr>
            <p:cNvPr name="Freeform 11" id="11"/>
            <p:cNvSpPr/>
            <p:nvPr/>
          </p:nvSpPr>
          <p:spPr>
            <a:xfrm flipH="false" flipV="false" rot="0">
              <a:off x="2346270" y="144758"/>
              <a:ext cx="29320" cy="27985"/>
            </a:xfrm>
            <a:custGeom>
              <a:avLst/>
              <a:gdLst/>
              <a:ahLst/>
              <a:cxnLst/>
              <a:rect r="r" b="b" t="t" l="l"/>
              <a:pathLst>
                <a:path h="27985" w="29320">
                  <a:moveTo>
                    <a:pt x="14660" y="22"/>
                  </a:moveTo>
                  <a:cubicBezTo>
                    <a:pt x="9654" y="0"/>
                    <a:pt x="5019" y="2657"/>
                    <a:pt x="2509" y="6989"/>
                  </a:cubicBezTo>
                  <a:cubicBezTo>
                    <a:pt x="0" y="11320"/>
                    <a:pt x="0" y="16664"/>
                    <a:pt x="2509" y="20995"/>
                  </a:cubicBezTo>
                  <a:cubicBezTo>
                    <a:pt x="5019" y="25327"/>
                    <a:pt x="9654" y="27984"/>
                    <a:pt x="14660" y="27962"/>
                  </a:cubicBezTo>
                  <a:cubicBezTo>
                    <a:pt x="19666" y="27984"/>
                    <a:pt x="24301" y="25327"/>
                    <a:pt x="26811" y="20995"/>
                  </a:cubicBezTo>
                  <a:cubicBezTo>
                    <a:pt x="29320" y="16664"/>
                    <a:pt x="29320" y="11320"/>
                    <a:pt x="26811" y="6989"/>
                  </a:cubicBezTo>
                  <a:cubicBezTo>
                    <a:pt x="24301" y="2657"/>
                    <a:pt x="19666" y="0"/>
                    <a:pt x="14660" y="22"/>
                  </a:cubicBezTo>
                  <a:close/>
                </a:path>
              </a:pathLst>
            </a:custGeom>
            <a:solidFill>
              <a:srgbClr val="E9E8E9"/>
            </a:solidFill>
          </p:spPr>
        </p:sp>
        <p:sp>
          <p:nvSpPr>
            <p:cNvPr name="Freeform 12" id="12"/>
            <p:cNvSpPr/>
            <p:nvPr/>
          </p:nvSpPr>
          <p:spPr>
            <a:xfrm flipH="false" flipV="false" rot="0">
              <a:off x="2344044" y="144768"/>
              <a:ext cx="15993" cy="15264"/>
            </a:xfrm>
            <a:custGeom>
              <a:avLst/>
              <a:gdLst/>
              <a:ahLst/>
              <a:cxnLst/>
              <a:rect r="r" b="b" t="t" l="l"/>
              <a:pathLst>
                <a:path h="15264" w="15993">
                  <a:moveTo>
                    <a:pt x="7996" y="12"/>
                  </a:moveTo>
                  <a:cubicBezTo>
                    <a:pt x="5266" y="0"/>
                    <a:pt x="2737" y="1449"/>
                    <a:pt x="1368" y="3812"/>
                  </a:cubicBezTo>
                  <a:cubicBezTo>
                    <a:pt x="0" y="6175"/>
                    <a:pt x="0" y="9089"/>
                    <a:pt x="1368" y="11452"/>
                  </a:cubicBezTo>
                  <a:cubicBezTo>
                    <a:pt x="2737" y="13815"/>
                    <a:pt x="5266" y="15264"/>
                    <a:pt x="7996" y="15252"/>
                  </a:cubicBezTo>
                  <a:cubicBezTo>
                    <a:pt x="10726" y="15264"/>
                    <a:pt x="13255" y="13815"/>
                    <a:pt x="14623" y="11452"/>
                  </a:cubicBezTo>
                  <a:cubicBezTo>
                    <a:pt x="15992" y="9089"/>
                    <a:pt x="15992" y="6175"/>
                    <a:pt x="14623" y="3812"/>
                  </a:cubicBezTo>
                  <a:cubicBezTo>
                    <a:pt x="13255" y="1449"/>
                    <a:pt x="10726" y="0"/>
                    <a:pt x="7996" y="12"/>
                  </a:cubicBezTo>
                  <a:close/>
                </a:path>
              </a:pathLst>
            </a:custGeom>
            <a:solidFill>
              <a:srgbClr val="010101"/>
            </a:solidFill>
          </p:spPr>
        </p:sp>
        <p:sp>
          <p:nvSpPr>
            <p:cNvPr name="Freeform 13" id="13"/>
            <p:cNvSpPr/>
            <p:nvPr/>
          </p:nvSpPr>
          <p:spPr>
            <a:xfrm flipH="false" flipV="false" rot="0">
              <a:off x="4716780" y="534670"/>
              <a:ext cx="19050" cy="278130"/>
            </a:xfrm>
            <a:custGeom>
              <a:avLst/>
              <a:gdLst/>
              <a:ahLst/>
              <a:cxnLst/>
              <a:rect r="r" b="b" t="t" l="l"/>
              <a:pathLst>
                <a:path h="278130" w="19050">
                  <a:moveTo>
                    <a:pt x="0" y="0"/>
                  </a:moveTo>
                  <a:lnTo>
                    <a:pt x="0" y="278130"/>
                  </a:lnTo>
                  <a:cubicBezTo>
                    <a:pt x="19050" y="278130"/>
                    <a:pt x="16510" y="262890"/>
                    <a:pt x="16510" y="243840"/>
                  </a:cubicBezTo>
                  <a:lnTo>
                    <a:pt x="16510" y="35560"/>
                  </a:lnTo>
                  <a:cubicBezTo>
                    <a:pt x="16510" y="16510"/>
                    <a:pt x="19050" y="0"/>
                    <a:pt x="0" y="0"/>
                  </a:cubicBezTo>
                  <a:close/>
                </a:path>
              </a:pathLst>
            </a:custGeom>
            <a:solidFill>
              <a:srgbClr val="424242"/>
            </a:solidFill>
          </p:spPr>
        </p:sp>
        <p:sp>
          <p:nvSpPr>
            <p:cNvPr name="Freeform 14" id="14"/>
            <p:cNvSpPr/>
            <p:nvPr/>
          </p:nvSpPr>
          <p:spPr>
            <a:xfrm flipH="false" flipV="false" rot="0">
              <a:off x="4716780" y="861060"/>
              <a:ext cx="19050" cy="278130"/>
            </a:xfrm>
            <a:custGeom>
              <a:avLst/>
              <a:gdLst/>
              <a:ahLst/>
              <a:cxnLst/>
              <a:rect r="r" b="b" t="t" l="l"/>
              <a:pathLst>
                <a:path h="278130" w="19050">
                  <a:moveTo>
                    <a:pt x="0" y="0"/>
                  </a:moveTo>
                  <a:lnTo>
                    <a:pt x="0" y="278130"/>
                  </a:lnTo>
                  <a:cubicBezTo>
                    <a:pt x="19050" y="278130"/>
                    <a:pt x="16510" y="262890"/>
                    <a:pt x="16510" y="243840"/>
                  </a:cubicBezTo>
                  <a:lnTo>
                    <a:pt x="16510" y="35560"/>
                  </a:lnTo>
                  <a:cubicBezTo>
                    <a:pt x="16510" y="16510"/>
                    <a:pt x="19050" y="0"/>
                    <a:pt x="0" y="0"/>
                  </a:cubicBezTo>
                  <a:close/>
                </a:path>
              </a:pathLst>
            </a:custGeom>
            <a:solidFill>
              <a:srgbClr val="424242"/>
            </a:solidFill>
          </p:spPr>
        </p:sp>
        <p:sp>
          <p:nvSpPr>
            <p:cNvPr name="Freeform 15" id="15"/>
            <p:cNvSpPr/>
            <p:nvPr/>
          </p:nvSpPr>
          <p:spPr>
            <a:xfrm flipH="false" flipV="false" rot="0">
              <a:off x="4064000" y="-2540"/>
              <a:ext cx="320040" cy="19050"/>
            </a:xfrm>
            <a:custGeom>
              <a:avLst/>
              <a:gdLst/>
              <a:ahLst/>
              <a:cxnLst/>
              <a:rect r="r" b="b" t="t" l="l"/>
              <a:pathLst>
                <a:path h="19050" w="320040">
                  <a:moveTo>
                    <a:pt x="0" y="19050"/>
                  </a:moveTo>
                  <a:lnTo>
                    <a:pt x="320040" y="19050"/>
                  </a:lnTo>
                  <a:cubicBezTo>
                    <a:pt x="320040" y="0"/>
                    <a:pt x="304800" y="2540"/>
                    <a:pt x="285750" y="2540"/>
                  </a:cubicBezTo>
                  <a:lnTo>
                    <a:pt x="34290" y="2540"/>
                  </a:lnTo>
                  <a:cubicBezTo>
                    <a:pt x="15240" y="2540"/>
                    <a:pt x="0" y="0"/>
                    <a:pt x="0" y="19050"/>
                  </a:cubicBezTo>
                  <a:close/>
                </a:path>
              </a:pathLst>
            </a:custGeom>
            <a:solidFill>
              <a:srgbClr val="424242"/>
            </a:solidFill>
          </p:spPr>
        </p:sp>
      </p:grpSp>
      <p:sp>
        <p:nvSpPr>
          <p:cNvPr name="Freeform 16" id="16"/>
          <p:cNvSpPr/>
          <p:nvPr/>
        </p:nvSpPr>
        <p:spPr>
          <a:xfrm flipH="true" flipV="false" rot="-10800000">
            <a:off x="-1062719" y="-1422191"/>
            <a:ext cx="4806532" cy="4806532"/>
          </a:xfrm>
          <a:custGeom>
            <a:avLst/>
            <a:gdLst/>
            <a:ahLst/>
            <a:cxnLst/>
            <a:rect r="r" b="b" t="t" l="l"/>
            <a:pathLst>
              <a:path h="4806532" w="4806532">
                <a:moveTo>
                  <a:pt x="4806533" y="0"/>
                </a:moveTo>
                <a:lnTo>
                  <a:pt x="0" y="0"/>
                </a:lnTo>
                <a:lnTo>
                  <a:pt x="0" y="4806532"/>
                </a:lnTo>
                <a:lnTo>
                  <a:pt x="4806533" y="4806532"/>
                </a:lnTo>
                <a:lnTo>
                  <a:pt x="4806533" y="0"/>
                </a:lnTo>
                <a:close/>
              </a:path>
            </a:pathLst>
          </a:custGeom>
          <a:blipFill>
            <a:blip r:embed="rId3">
              <a:alphaModFix amt="26000"/>
              <a:extLst>
                <a:ext uri="{96DAC541-7B7A-43D3-8B79-37D633B846F1}">
                  <asvg:svgBlip xmlns:asvg="http://schemas.microsoft.com/office/drawing/2016/SVG/main" r:embed="rId4"/>
                </a:ext>
              </a:extLst>
            </a:blip>
            <a:stretch>
              <a:fillRect l="0" t="0" r="0" b="0"/>
            </a:stretch>
          </a:blipFill>
        </p:spPr>
      </p:sp>
      <p:sp>
        <p:nvSpPr>
          <p:cNvPr name="Freeform 17" id="17"/>
          <p:cNvSpPr/>
          <p:nvPr/>
        </p:nvSpPr>
        <p:spPr>
          <a:xfrm flipH="false" flipV="false" rot="0">
            <a:off x="830427" y="3332180"/>
            <a:ext cx="1530722" cy="1510312"/>
          </a:xfrm>
          <a:custGeom>
            <a:avLst/>
            <a:gdLst/>
            <a:ahLst/>
            <a:cxnLst/>
            <a:rect r="r" b="b" t="t" l="l"/>
            <a:pathLst>
              <a:path h="1510312" w="1530722">
                <a:moveTo>
                  <a:pt x="0" y="0"/>
                </a:moveTo>
                <a:lnTo>
                  <a:pt x="1530722" y="0"/>
                </a:lnTo>
                <a:lnTo>
                  <a:pt x="1530722" y="1510313"/>
                </a:lnTo>
                <a:lnTo>
                  <a:pt x="0" y="1510313"/>
                </a:lnTo>
                <a:lnTo>
                  <a:pt x="0" y="0"/>
                </a:lnTo>
                <a:close/>
              </a:path>
            </a:pathLst>
          </a:custGeom>
          <a:blipFill>
            <a:blip r:embed="rId5"/>
            <a:stretch>
              <a:fillRect l="0" t="0" r="0" b="0"/>
            </a:stretch>
          </a:blipFill>
        </p:spPr>
      </p:sp>
      <p:sp>
        <p:nvSpPr>
          <p:cNvPr name="Freeform 18" id="18"/>
          <p:cNvSpPr/>
          <p:nvPr/>
        </p:nvSpPr>
        <p:spPr>
          <a:xfrm flipH="false" flipV="false" rot="0">
            <a:off x="587695" y="5871530"/>
            <a:ext cx="2016186" cy="1095461"/>
          </a:xfrm>
          <a:custGeom>
            <a:avLst/>
            <a:gdLst/>
            <a:ahLst/>
            <a:cxnLst/>
            <a:rect r="r" b="b" t="t" l="l"/>
            <a:pathLst>
              <a:path h="1095461" w="2016186">
                <a:moveTo>
                  <a:pt x="0" y="0"/>
                </a:moveTo>
                <a:lnTo>
                  <a:pt x="2016186" y="0"/>
                </a:lnTo>
                <a:lnTo>
                  <a:pt x="2016186" y="1095461"/>
                </a:lnTo>
                <a:lnTo>
                  <a:pt x="0" y="1095461"/>
                </a:lnTo>
                <a:lnTo>
                  <a:pt x="0" y="0"/>
                </a:lnTo>
                <a:close/>
              </a:path>
            </a:pathLst>
          </a:custGeom>
          <a:blipFill>
            <a:blip r:embed="rId6"/>
            <a:stretch>
              <a:fillRect l="0" t="0" r="0" b="0"/>
            </a:stretch>
          </a:blipFill>
        </p:spPr>
      </p:sp>
      <p:sp>
        <p:nvSpPr>
          <p:cNvPr name="Freeform 19" id="19"/>
          <p:cNvSpPr/>
          <p:nvPr/>
        </p:nvSpPr>
        <p:spPr>
          <a:xfrm flipH="false" flipV="false" rot="0">
            <a:off x="705787" y="7995691"/>
            <a:ext cx="1780001" cy="1780001"/>
          </a:xfrm>
          <a:custGeom>
            <a:avLst/>
            <a:gdLst/>
            <a:ahLst/>
            <a:cxnLst/>
            <a:rect r="r" b="b" t="t" l="l"/>
            <a:pathLst>
              <a:path h="1780001" w="1780001">
                <a:moveTo>
                  <a:pt x="0" y="0"/>
                </a:moveTo>
                <a:lnTo>
                  <a:pt x="1780001" y="0"/>
                </a:lnTo>
                <a:lnTo>
                  <a:pt x="1780001" y="1780001"/>
                </a:lnTo>
                <a:lnTo>
                  <a:pt x="0" y="1780001"/>
                </a:lnTo>
                <a:lnTo>
                  <a:pt x="0" y="0"/>
                </a:lnTo>
                <a:close/>
              </a:path>
            </a:pathLst>
          </a:custGeom>
          <a:blipFill>
            <a:blip r:embed="rId7"/>
            <a:stretch>
              <a:fillRect l="0" t="0" r="0" b="0"/>
            </a:stretch>
          </a:blipFill>
        </p:spPr>
      </p:sp>
      <p:sp>
        <p:nvSpPr>
          <p:cNvPr name="TextBox 20" id="20"/>
          <p:cNvSpPr txBox="true"/>
          <p:nvPr/>
        </p:nvSpPr>
        <p:spPr>
          <a:xfrm rot="0">
            <a:off x="1028700" y="828675"/>
            <a:ext cx="8115300" cy="1787653"/>
          </a:xfrm>
          <a:prstGeom prst="rect">
            <a:avLst/>
          </a:prstGeom>
        </p:spPr>
        <p:txBody>
          <a:bodyPr anchor="t" rtlCol="false" tIns="0" lIns="0" bIns="0" rIns="0">
            <a:spAutoFit/>
          </a:bodyPr>
          <a:lstStyle/>
          <a:p>
            <a:pPr>
              <a:lnSpc>
                <a:spcPts val="14628"/>
              </a:lnSpc>
              <a:spcBef>
                <a:spcPct val="0"/>
              </a:spcBef>
            </a:pPr>
            <a:r>
              <a:rPr lang="en-US" sz="10449">
                <a:solidFill>
                  <a:srgbClr val="F1C024"/>
                </a:solidFill>
                <a:latin typeface="Open Sauce SemiBold Bold"/>
              </a:rPr>
              <a:t>Tools Used</a:t>
            </a:r>
          </a:p>
        </p:txBody>
      </p:sp>
      <p:sp>
        <p:nvSpPr>
          <p:cNvPr name="TextBox 21" id="21"/>
          <p:cNvSpPr txBox="true"/>
          <p:nvPr/>
        </p:nvSpPr>
        <p:spPr>
          <a:xfrm rot="0">
            <a:off x="3083421" y="3481210"/>
            <a:ext cx="6716052" cy="1469792"/>
          </a:xfrm>
          <a:prstGeom prst="rect">
            <a:avLst/>
          </a:prstGeom>
        </p:spPr>
        <p:txBody>
          <a:bodyPr anchor="t" rtlCol="false" tIns="0" lIns="0" bIns="0" rIns="0">
            <a:spAutoFit/>
          </a:bodyPr>
          <a:lstStyle/>
          <a:p>
            <a:pPr>
              <a:lnSpc>
                <a:spcPts val="2987"/>
              </a:lnSpc>
              <a:spcBef>
                <a:spcPct val="0"/>
              </a:spcBef>
            </a:pPr>
            <a:r>
              <a:rPr lang="en-US" sz="2134">
                <a:solidFill>
                  <a:srgbClr val="E8E8E8"/>
                </a:solidFill>
                <a:latin typeface="DM Sans"/>
              </a:rPr>
              <a:t>Tableau is a data visualization tool used for converting raw data into an understandable format, primarily in the form of interactive and shareable dashboards. </a:t>
            </a:r>
          </a:p>
        </p:txBody>
      </p:sp>
      <p:sp>
        <p:nvSpPr>
          <p:cNvPr name="TextBox 22" id="22"/>
          <p:cNvSpPr txBox="true"/>
          <p:nvPr/>
        </p:nvSpPr>
        <p:spPr>
          <a:xfrm rot="0">
            <a:off x="3083421" y="5911915"/>
            <a:ext cx="6716052" cy="1469792"/>
          </a:xfrm>
          <a:prstGeom prst="rect">
            <a:avLst/>
          </a:prstGeom>
        </p:spPr>
        <p:txBody>
          <a:bodyPr anchor="t" rtlCol="false" tIns="0" lIns="0" bIns="0" rIns="0">
            <a:spAutoFit/>
          </a:bodyPr>
          <a:lstStyle/>
          <a:p>
            <a:pPr>
              <a:lnSpc>
                <a:spcPts val="2987"/>
              </a:lnSpc>
              <a:spcBef>
                <a:spcPct val="0"/>
              </a:spcBef>
            </a:pPr>
            <a:r>
              <a:rPr lang="en-US" sz="2134">
                <a:solidFill>
                  <a:srgbClr val="E8E8E8"/>
                </a:solidFill>
                <a:latin typeface="DM Sans"/>
              </a:rPr>
              <a:t>Streamlit enables the creation of interactive web GUIs for database CRUD operations, allowing users to easily manage and interact with database data through a web interface built with Python code.</a:t>
            </a:r>
          </a:p>
        </p:txBody>
      </p:sp>
      <p:sp>
        <p:nvSpPr>
          <p:cNvPr name="TextBox 23" id="23"/>
          <p:cNvSpPr txBox="true"/>
          <p:nvPr/>
        </p:nvSpPr>
        <p:spPr>
          <a:xfrm rot="0">
            <a:off x="3083421" y="2937527"/>
            <a:ext cx="5588814" cy="505583"/>
          </a:xfrm>
          <a:prstGeom prst="rect">
            <a:avLst/>
          </a:prstGeom>
        </p:spPr>
        <p:txBody>
          <a:bodyPr anchor="t" rtlCol="false" tIns="0" lIns="0" bIns="0" rIns="0">
            <a:spAutoFit/>
          </a:bodyPr>
          <a:lstStyle/>
          <a:p>
            <a:pPr>
              <a:lnSpc>
                <a:spcPts val="4158"/>
              </a:lnSpc>
              <a:spcBef>
                <a:spcPct val="0"/>
              </a:spcBef>
            </a:pPr>
            <a:r>
              <a:rPr lang="en-US" sz="2970">
                <a:solidFill>
                  <a:srgbClr val="FFFFFF"/>
                </a:solidFill>
                <a:latin typeface="DM Sans Bold"/>
              </a:rPr>
              <a:t>Tableau</a:t>
            </a:r>
          </a:p>
        </p:txBody>
      </p:sp>
      <p:sp>
        <p:nvSpPr>
          <p:cNvPr name="TextBox 24" id="24"/>
          <p:cNvSpPr txBox="true"/>
          <p:nvPr/>
        </p:nvSpPr>
        <p:spPr>
          <a:xfrm rot="0">
            <a:off x="3083421" y="5365947"/>
            <a:ext cx="5588814" cy="505583"/>
          </a:xfrm>
          <a:prstGeom prst="rect">
            <a:avLst/>
          </a:prstGeom>
        </p:spPr>
        <p:txBody>
          <a:bodyPr anchor="t" rtlCol="false" tIns="0" lIns="0" bIns="0" rIns="0">
            <a:spAutoFit/>
          </a:bodyPr>
          <a:lstStyle/>
          <a:p>
            <a:pPr>
              <a:lnSpc>
                <a:spcPts val="4158"/>
              </a:lnSpc>
              <a:spcBef>
                <a:spcPct val="0"/>
              </a:spcBef>
            </a:pPr>
            <a:r>
              <a:rPr lang="en-US" sz="2970">
                <a:solidFill>
                  <a:srgbClr val="FFFFFF"/>
                </a:solidFill>
                <a:latin typeface="DM Sans Bold"/>
              </a:rPr>
              <a:t>Streamlit</a:t>
            </a:r>
          </a:p>
        </p:txBody>
      </p:sp>
      <p:sp>
        <p:nvSpPr>
          <p:cNvPr name="TextBox 25" id="25"/>
          <p:cNvSpPr txBox="true"/>
          <p:nvPr/>
        </p:nvSpPr>
        <p:spPr>
          <a:xfrm rot="0">
            <a:off x="3083421" y="8346775"/>
            <a:ext cx="6716052" cy="1841267"/>
          </a:xfrm>
          <a:prstGeom prst="rect">
            <a:avLst/>
          </a:prstGeom>
        </p:spPr>
        <p:txBody>
          <a:bodyPr anchor="t" rtlCol="false" tIns="0" lIns="0" bIns="0" rIns="0">
            <a:spAutoFit/>
          </a:bodyPr>
          <a:lstStyle/>
          <a:p>
            <a:pPr>
              <a:lnSpc>
                <a:spcPts val="2987"/>
              </a:lnSpc>
              <a:spcBef>
                <a:spcPct val="0"/>
              </a:spcBef>
            </a:pPr>
            <a:r>
              <a:rPr lang="en-US" sz="2134">
                <a:solidFill>
                  <a:srgbClr val="E8E8E8"/>
                </a:solidFill>
                <a:latin typeface="DM Sans"/>
              </a:rPr>
              <a:t>SQL (Structured Query Language) is a standard programming language used for managing and manipulating relational databases. It allows for storing, querying, updating, and deleting data, as well as managing database schemas</a:t>
            </a:r>
          </a:p>
        </p:txBody>
      </p:sp>
      <p:sp>
        <p:nvSpPr>
          <p:cNvPr name="TextBox 26" id="26"/>
          <p:cNvSpPr txBox="true"/>
          <p:nvPr/>
        </p:nvSpPr>
        <p:spPr>
          <a:xfrm rot="0">
            <a:off x="3083421" y="7800807"/>
            <a:ext cx="5588814" cy="505583"/>
          </a:xfrm>
          <a:prstGeom prst="rect">
            <a:avLst/>
          </a:prstGeom>
        </p:spPr>
        <p:txBody>
          <a:bodyPr anchor="t" rtlCol="false" tIns="0" lIns="0" bIns="0" rIns="0">
            <a:spAutoFit/>
          </a:bodyPr>
          <a:lstStyle/>
          <a:p>
            <a:pPr>
              <a:lnSpc>
                <a:spcPts val="4158"/>
              </a:lnSpc>
              <a:spcBef>
                <a:spcPct val="0"/>
              </a:spcBef>
            </a:pPr>
            <a:r>
              <a:rPr lang="en-US" sz="2970">
                <a:solidFill>
                  <a:srgbClr val="FFFFFF"/>
                </a:solidFill>
                <a:latin typeface="DM Sans Bold"/>
              </a:rPr>
              <a:t>SQL</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1A192E"/>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1269259"/>
            <a:ext cx="1286735" cy="321684"/>
          </a:xfrm>
          <a:custGeom>
            <a:avLst/>
            <a:gdLst/>
            <a:ahLst/>
            <a:cxnLst/>
            <a:rect r="r" b="b" t="t" l="l"/>
            <a:pathLst>
              <a:path h="321684" w="1286735">
                <a:moveTo>
                  <a:pt x="0" y="0"/>
                </a:moveTo>
                <a:lnTo>
                  <a:pt x="1286735" y="0"/>
                </a:lnTo>
                <a:lnTo>
                  <a:pt x="1286735" y="321683"/>
                </a:lnTo>
                <a:lnTo>
                  <a:pt x="0" y="3216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4976617" y="278345"/>
            <a:ext cx="10975471" cy="9768927"/>
          </a:xfrm>
          <a:custGeom>
            <a:avLst/>
            <a:gdLst/>
            <a:ahLst/>
            <a:cxnLst/>
            <a:rect r="r" b="b" t="t" l="l"/>
            <a:pathLst>
              <a:path h="9768927" w="10975471">
                <a:moveTo>
                  <a:pt x="0" y="0"/>
                </a:moveTo>
                <a:lnTo>
                  <a:pt x="10975471" y="0"/>
                </a:lnTo>
                <a:lnTo>
                  <a:pt x="10975471" y="9768927"/>
                </a:lnTo>
                <a:lnTo>
                  <a:pt x="0" y="9768927"/>
                </a:lnTo>
                <a:lnTo>
                  <a:pt x="0" y="0"/>
                </a:lnTo>
                <a:close/>
              </a:path>
            </a:pathLst>
          </a:custGeom>
          <a:blipFill>
            <a:blip r:embed="rId4"/>
            <a:stretch>
              <a:fillRect l="0" t="0" r="0" b="0"/>
            </a:stretch>
          </a:blipFill>
        </p:spPr>
      </p:sp>
      <p:sp>
        <p:nvSpPr>
          <p:cNvPr name="TextBox 4" id="4"/>
          <p:cNvSpPr txBox="true"/>
          <p:nvPr/>
        </p:nvSpPr>
        <p:spPr>
          <a:xfrm rot="0">
            <a:off x="-3075219" y="4710994"/>
            <a:ext cx="9494574" cy="903112"/>
          </a:xfrm>
          <a:prstGeom prst="rect">
            <a:avLst/>
          </a:prstGeom>
        </p:spPr>
        <p:txBody>
          <a:bodyPr anchor="t" rtlCol="false" tIns="0" lIns="0" bIns="0" rIns="0">
            <a:spAutoFit/>
          </a:bodyPr>
          <a:lstStyle/>
          <a:p>
            <a:pPr algn="ctr">
              <a:lnSpc>
                <a:spcPts val="7040"/>
              </a:lnSpc>
            </a:pPr>
            <a:r>
              <a:rPr lang="en-US" sz="6230">
                <a:solidFill>
                  <a:srgbClr val="F9C041"/>
                </a:solidFill>
                <a:latin typeface="League Spartan Bold"/>
              </a:rPr>
              <a:t>ERD</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1A192E"/>
        </a:solidFill>
      </p:bgPr>
    </p:bg>
    <p:spTree>
      <p:nvGrpSpPr>
        <p:cNvPr id="1" name=""/>
        <p:cNvGrpSpPr/>
        <p:nvPr/>
      </p:nvGrpSpPr>
      <p:grpSpPr>
        <a:xfrm>
          <a:off x="0" y="0"/>
          <a:ext cx="0" cy="0"/>
          <a:chOff x="0" y="0"/>
          <a:chExt cx="0" cy="0"/>
        </a:xfrm>
      </p:grpSpPr>
      <p:sp>
        <p:nvSpPr>
          <p:cNvPr name="Freeform 2" id="2"/>
          <p:cNvSpPr/>
          <p:nvPr/>
        </p:nvSpPr>
        <p:spPr>
          <a:xfrm flipH="false" flipV="false" rot="0">
            <a:off x="796383" y="6522874"/>
            <a:ext cx="7529268" cy="3556932"/>
          </a:xfrm>
          <a:custGeom>
            <a:avLst/>
            <a:gdLst/>
            <a:ahLst/>
            <a:cxnLst/>
            <a:rect r="r" b="b" t="t" l="l"/>
            <a:pathLst>
              <a:path h="3556932" w="7529268">
                <a:moveTo>
                  <a:pt x="0" y="0"/>
                </a:moveTo>
                <a:lnTo>
                  <a:pt x="7529268" y="0"/>
                </a:lnTo>
                <a:lnTo>
                  <a:pt x="7529268" y="3556932"/>
                </a:lnTo>
                <a:lnTo>
                  <a:pt x="0" y="3556932"/>
                </a:lnTo>
                <a:lnTo>
                  <a:pt x="0" y="0"/>
                </a:lnTo>
                <a:close/>
              </a:path>
            </a:pathLst>
          </a:custGeom>
          <a:blipFill>
            <a:blip r:embed="rId2"/>
            <a:stretch>
              <a:fillRect l="0" t="-2119" r="0" b="-2119"/>
            </a:stretch>
          </a:blipFill>
          <a:ln w="38100" cap="sq">
            <a:solidFill>
              <a:srgbClr val="000000"/>
            </a:solidFill>
            <a:prstDash val="solid"/>
            <a:miter/>
          </a:ln>
        </p:spPr>
      </p:sp>
      <p:sp>
        <p:nvSpPr>
          <p:cNvPr name="Freeform 3" id="3"/>
          <p:cNvSpPr/>
          <p:nvPr/>
        </p:nvSpPr>
        <p:spPr>
          <a:xfrm flipH="false" flipV="false" rot="0">
            <a:off x="796383" y="1588258"/>
            <a:ext cx="6622734" cy="4743922"/>
          </a:xfrm>
          <a:custGeom>
            <a:avLst/>
            <a:gdLst/>
            <a:ahLst/>
            <a:cxnLst/>
            <a:rect r="r" b="b" t="t" l="l"/>
            <a:pathLst>
              <a:path h="4743922" w="6622734">
                <a:moveTo>
                  <a:pt x="0" y="0"/>
                </a:moveTo>
                <a:lnTo>
                  <a:pt x="6622734" y="0"/>
                </a:lnTo>
                <a:lnTo>
                  <a:pt x="6622734" y="4743922"/>
                </a:lnTo>
                <a:lnTo>
                  <a:pt x="0" y="4743922"/>
                </a:lnTo>
                <a:lnTo>
                  <a:pt x="0" y="0"/>
                </a:lnTo>
                <a:close/>
              </a:path>
            </a:pathLst>
          </a:custGeom>
          <a:blipFill>
            <a:blip r:embed="rId3"/>
            <a:stretch>
              <a:fillRect l="-350" t="-996" r="-816" b="-996"/>
            </a:stretch>
          </a:blipFill>
          <a:ln w="38100" cap="sq">
            <a:solidFill>
              <a:srgbClr val="000000"/>
            </a:solidFill>
            <a:prstDash val="solid"/>
            <a:miter/>
          </a:ln>
        </p:spPr>
      </p:sp>
      <p:sp>
        <p:nvSpPr>
          <p:cNvPr name="Freeform 4" id="4"/>
          <p:cNvSpPr/>
          <p:nvPr/>
        </p:nvSpPr>
        <p:spPr>
          <a:xfrm flipH="false" flipV="false" rot="0">
            <a:off x="8585416" y="1588258"/>
            <a:ext cx="8500248" cy="8491547"/>
          </a:xfrm>
          <a:custGeom>
            <a:avLst/>
            <a:gdLst/>
            <a:ahLst/>
            <a:cxnLst/>
            <a:rect r="r" b="b" t="t" l="l"/>
            <a:pathLst>
              <a:path h="8491547" w="8500248">
                <a:moveTo>
                  <a:pt x="0" y="0"/>
                </a:moveTo>
                <a:lnTo>
                  <a:pt x="8500248" y="0"/>
                </a:lnTo>
                <a:lnTo>
                  <a:pt x="8500248" y="8491548"/>
                </a:lnTo>
                <a:lnTo>
                  <a:pt x="0" y="8491548"/>
                </a:lnTo>
                <a:lnTo>
                  <a:pt x="0" y="0"/>
                </a:lnTo>
                <a:close/>
              </a:path>
            </a:pathLst>
          </a:custGeom>
          <a:blipFill>
            <a:blip r:embed="rId4"/>
            <a:stretch>
              <a:fillRect l="0" t="0" r="0" b="0"/>
            </a:stretch>
          </a:blipFill>
          <a:ln w="38100" cap="sq">
            <a:solidFill>
              <a:srgbClr val="000000"/>
            </a:solidFill>
            <a:prstDash val="solid"/>
            <a:miter/>
          </a:ln>
        </p:spPr>
      </p:sp>
      <p:sp>
        <p:nvSpPr>
          <p:cNvPr name="TextBox 5" id="5"/>
          <p:cNvSpPr txBox="true"/>
          <p:nvPr/>
        </p:nvSpPr>
        <p:spPr>
          <a:xfrm rot="0">
            <a:off x="469827" y="113739"/>
            <a:ext cx="9164795" cy="1284020"/>
          </a:xfrm>
          <a:prstGeom prst="rect">
            <a:avLst/>
          </a:prstGeom>
        </p:spPr>
        <p:txBody>
          <a:bodyPr anchor="t" rtlCol="false" tIns="0" lIns="0" bIns="0" rIns="0">
            <a:spAutoFit/>
          </a:bodyPr>
          <a:lstStyle/>
          <a:p>
            <a:pPr algn="ctr">
              <a:lnSpc>
                <a:spcPts val="11286"/>
              </a:lnSpc>
              <a:spcBef>
                <a:spcPct val="0"/>
              </a:spcBef>
            </a:pPr>
            <a:r>
              <a:rPr lang="en-US" sz="5643">
                <a:solidFill>
                  <a:srgbClr val="F1C024"/>
                </a:solidFill>
                <a:latin typeface="Open Sauce SemiBold Bold"/>
              </a:rPr>
              <a:t>STORED PROCEDURES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1A192E"/>
        </a:solidFill>
      </p:bgPr>
    </p:bg>
    <p:spTree>
      <p:nvGrpSpPr>
        <p:cNvPr id="1" name=""/>
        <p:cNvGrpSpPr/>
        <p:nvPr/>
      </p:nvGrpSpPr>
      <p:grpSpPr>
        <a:xfrm>
          <a:off x="0" y="0"/>
          <a:ext cx="0" cy="0"/>
          <a:chOff x="0" y="0"/>
          <a:chExt cx="0" cy="0"/>
        </a:xfrm>
      </p:grpSpPr>
      <p:sp>
        <p:nvSpPr>
          <p:cNvPr name="Freeform 2" id="2"/>
          <p:cNvSpPr/>
          <p:nvPr/>
        </p:nvSpPr>
        <p:spPr>
          <a:xfrm flipH="false" flipV="false" rot="0">
            <a:off x="194135" y="4400210"/>
            <a:ext cx="10797539" cy="3074183"/>
          </a:xfrm>
          <a:custGeom>
            <a:avLst/>
            <a:gdLst/>
            <a:ahLst/>
            <a:cxnLst/>
            <a:rect r="r" b="b" t="t" l="l"/>
            <a:pathLst>
              <a:path h="3074183" w="10797539">
                <a:moveTo>
                  <a:pt x="0" y="0"/>
                </a:moveTo>
                <a:lnTo>
                  <a:pt x="10797539" y="0"/>
                </a:lnTo>
                <a:lnTo>
                  <a:pt x="10797539" y="3074183"/>
                </a:lnTo>
                <a:lnTo>
                  <a:pt x="0" y="3074183"/>
                </a:lnTo>
                <a:lnTo>
                  <a:pt x="0" y="0"/>
                </a:lnTo>
                <a:close/>
              </a:path>
            </a:pathLst>
          </a:custGeom>
          <a:blipFill>
            <a:blip r:embed="rId2"/>
            <a:stretch>
              <a:fillRect l="-684" t="0" r="-684" b="0"/>
            </a:stretch>
          </a:blipFill>
          <a:ln w="38100" cap="sq">
            <a:solidFill>
              <a:srgbClr val="000000"/>
            </a:solidFill>
            <a:prstDash val="solid"/>
            <a:miter/>
          </a:ln>
        </p:spPr>
      </p:sp>
      <p:sp>
        <p:nvSpPr>
          <p:cNvPr name="Freeform 3" id="3"/>
          <p:cNvSpPr/>
          <p:nvPr/>
        </p:nvSpPr>
        <p:spPr>
          <a:xfrm flipH="false" flipV="false" rot="0">
            <a:off x="194135" y="7474393"/>
            <a:ext cx="10797539" cy="2674528"/>
          </a:xfrm>
          <a:custGeom>
            <a:avLst/>
            <a:gdLst/>
            <a:ahLst/>
            <a:cxnLst/>
            <a:rect r="r" b="b" t="t" l="l"/>
            <a:pathLst>
              <a:path h="2674528" w="10797539">
                <a:moveTo>
                  <a:pt x="0" y="0"/>
                </a:moveTo>
                <a:lnTo>
                  <a:pt x="10797539" y="0"/>
                </a:lnTo>
                <a:lnTo>
                  <a:pt x="10797539" y="2674528"/>
                </a:lnTo>
                <a:lnTo>
                  <a:pt x="0" y="2674528"/>
                </a:lnTo>
                <a:lnTo>
                  <a:pt x="0" y="0"/>
                </a:lnTo>
                <a:close/>
              </a:path>
            </a:pathLst>
          </a:custGeom>
          <a:blipFill>
            <a:blip r:embed="rId3"/>
            <a:stretch>
              <a:fillRect l="0" t="-898" r="0" b="-898"/>
            </a:stretch>
          </a:blipFill>
          <a:ln w="38100" cap="sq">
            <a:solidFill>
              <a:srgbClr val="000000"/>
            </a:solidFill>
            <a:prstDash val="solid"/>
            <a:miter/>
          </a:ln>
        </p:spPr>
      </p:sp>
      <p:sp>
        <p:nvSpPr>
          <p:cNvPr name="Freeform 4" id="4"/>
          <p:cNvSpPr/>
          <p:nvPr/>
        </p:nvSpPr>
        <p:spPr>
          <a:xfrm flipH="false" flipV="false" rot="0">
            <a:off x="11235853" y="4074419"/>
            <a:ext cx="6830914" cy="5825403"/>
          </a:xfrm>
          <a:custGeom>
            <a:avLst/>
            <a:gdLst/>
            <a:ahLst/>
            <a:cxnLst/>
            <a:rect r="r" b="b" t="t" l="l"/>
            <a:pathLst>
              <a:path h="5825403" w="6830914">
                <a:moveTo>
                  <a:pt x="0" y="0"/>
                </a:moveTo>
                <a:lnTo>
                  <a:pt x="6830914" y="0"/>
                </a:lnTo>
                <a:lnTo>
                  <a:pt x="6830914" y="5825403"/>
                </a:lnTo>
                <a:lnTo>
                  <a:pt x="0" y="5825403"/>
                </a:lnTo>
                <a:lnTo>
                  <a:pt x="0" y="0"/>
                </a:lnTo>
                <a:close/>
              </a:path>
            </a:pathLst>
          </a:custGeom>
          <a:blipFill>
            <a:blip r:embed="rId4"/>
            <a:stretch>
              <a:fillRect l="0" t="0" r="0" b="0"/>
            </a:stretch>
          </a:blipFill>
          <a:ln w="38100" cap="sq">
            <a:solidFill>
              <a:srgbClr val="000000"/>
            </a:solidFill>
            <a:prstDash val="solid"/>
            <a:miter/>
          </a:ln>
        </p:spPr>
      </p:sp>
      <p:sp>
        <p:nvSpPr>
          <p:cNvPr name="Freeform 5" id="5"/>
          <p:cNvSpPr/>
          <p:nvPr/>
        </p:nvSpPr>
        <p:spPr>
          <a:xfrm flipH="false" flipV="false" rot="0">
            <a:off x="194135" y="323037"/>
            <a:ext cx="7753254" cy="4077173"/>
          </a:xfrm>
          <a:custGeom>
            <a:avLst/>
            <a:gdLst/>
            <a:ahLst/>
            <a:cxnLst/>
            <a:rect r="r" b="b" t="t" l="l"/>
            <a:pathLst>
              <a:path h="4077173" w="7753254">
                <a:moveTo>
                  <a:pt x="0" y="0"/>
                </a:moveTo>
                <a:lnTo>
                  <a:pt x="7753254" y="0"/>
                </a:lnTo>
                <a:lnTo>
                  <a:pt x="7753254" y="4077173"/>
                </a:lnTo>
                <a:lnTo>
                  <a:pt x="0" y="4077173"/>
                </a:lnTo>
                <a:lnTo>
                  <a:pt x="0" y="0"/>
                </a:lnTo>
                <a:close/>
              </a:path>
            </a:pathLst>
          </a:custGeom>
          <a:blipFill>
            <a:blip r:embed="rId5"/>
            <a:stretch>
              <a:fillRect l="0" t="0" r="-267" b="0"/>
            </a:stretch>
          </a:blipFill>
        </p:spPr>
      </p:sp>
      <p:sp>
        <p:nvSpPr>
          <p:cNvPr name="TextBox 6" id="6"/>
          <p:cNvSpPr txBox="true"/>
          <p:nvPr/>
        </p:nvSpPr>
        <p:spPr>
          <a:xfrm rot="0">
            <a:off x="13435265" y="1319748"/>
            <a:ext cx="2432090" cy="1250959"/>
          </a:xfrm>
          <a:prstGeom prst="rect">
            <a:avLst/>
          </a:prstGeom>
        </p:spPr>
        <p:txBody>
          <a:bodyPr anchor="t" rtlCol="false" tIns="0" lIns="0" bIns="0" rIns="0">
            <a:spAutoFit/>
          </a:bodyPr>
          <a:lstStyle/>
          <a:p>
            <a:pPr algn="ctr">
              <a:lnSpc>
                <a:spcPts val="10999"/>
              </a:lnSpc>
              <a:spcBef>
                <a:spcPct val="0"/>
              </a:spcBef>
            </a:pPr>
            <a:r>
              <a:rPr lang="en-US" sz="5499">
                <a:solidFill>
                  <a:srgbClr val="F1C024"/>
                </a:solidFill>
                <a:latin typeface="Open Sauce SemiBold Bold"/>
              </a:rPr>
              <a:t>VIEWS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1A192E"/>
        </a:solidFill>
      </p:bgPr>
    </p:bg>
    <p:spTree>
      <p:nvGrpSpPr>
        <p:cNvPr id="1" name=""/>
        <p:cNvGrpSpPr/>
        <p:nvPr/>
      </p:nvGrpSpPr>
      <p:grpSpPr>
        <a:xfrm>
          <a:off x="0" y="0"/>
          <a:ext cx="0" cy="0"/>
          <a:chOff x="0" y="0"/>
          <a:chExt cx="0" cy="0"/>
        </a:xfrm>
      </p:grpSpPr>
      <p:sp>
        <p:nvSpPr>
          <p:cNvPr name="TextBox 2" id="2"/>
          <p:cNvSpPr txBox="true"/>
          <p:nvPr/>
        </p:nvSpPr>
        <p:spPr>
          <a:xfrm rot="0">
            <a:off x="0" y="320094"/>
            <a:ext cx="18288000" cy="1601496"/>
          </a:xfrm>
          <a:prstGeom prst="rect">
            <a:avLst/>
          </a:prstGeom>
        </p:spPr>
        <p:txBody>
          <a:bodyPr anchor="t" rtlCol="false" tIns="0" lIns="0" bIns="0" rIns="0">
            <a:spAutoFit/>
          </a:bodyPr>
          <a:lstStyle/>
          <a:p>
            <a:pPr algn="ctr">
              <a:lnSpc>
                <a:spcPts val="4605"/>
              </a:lnSpc>
            </a:pPr>
            <a:r>
              <a:rPr lang="en-US" sz="4075">
                <a:solidFill>
                  <a:srgbClr val="F9C041"/>
                </a:solidFill>
                <a:latin typeface="Open Sauce SemiBold Bold"/>
              </a:rPr>
              <a:t>DATA ENCRYPTION ON PERSONALLY IDENTIFIABLE INFORMATION</a:t>
            </a:r>
          </a:p>
          <a:p>
            <a:pPr algn="ctr">
              <a:lnSpc>
                <a:spcPts val="7831"/>
              </a:lnSpc>
            </a:pPr>
          </a:p>
        </p:txBody>
      </p:sp>
      <p:sp>
        <p:nvSpPr>
          <p:cNvPr name="TextBox 3" id="3"/>
          <p:cNvSpPr txBox="true"/>
          <p:nvPr/>
        </p:nvSpPr>
        <p:spPr>
          <a:xfrm rot="0">
            <a:off x="1299578" y="1151848"/>
            <a:ext cx="16486368" cy="5903070"/>
          </a:xfrm>
          <a:prstGeom prst="rect">
            <a:avLst/>
          </a:prstGeom>
        </p:spPr>
        <p:txBody>
          <a:bodyPr anchor="t" rtlCol="false" tIns="0" lIns="0" bIns="0" rIns="0">
            <a:spAutoFit/>
          </a:bodyPr>
          <a:lstStyle/>
          <a:p>
            <a:pPr>
              <a:lnSpc>
                <a:spcPts val="8475"/>
              </a:lnSpc>
              <a:spcBef>
                <a:spcPct val="0"/>
              </a:spcBef>
            </a:pPr>
            <a:r>
              <a:rPr lang="en-US" sz="4237">
                <a:solidFill>
                  <a:srgbClr val="F9C041"/>
                </a:solidFill>
                <a:latin typeface="Montserrat"/>
              </a:rPr>
              <a:t>Student Table (Phone,Email)-</a:t>
            </a:r>
          </a:p>
          <a:p>
            <a:pPr>
              <a:lnSpc>
                <a:spcPts val="8495"/>
              </a:lnSpc>
              <a:spcBef>
                <a:spcPct val="0"/>
              </a:spcBef>
            </a:pPr>
          </a:p>
          <a:p>
            <a:pPr algn="ctr">
              <a:lnSpc>
                <a:spcPts val="8495"/>
              </a:lnSpc>
              <a:spcBef>
                <a:spcPct val="0"/>
              </a:spcBef>
            </a:pPr>
          </a:p>
          <a:p>
            <a:pPr>
              <a:lnSpc>
                <a:spcPts val="6753"/>
              </a:lnSpc>
              <a:spcBef>
                <a:spcPct val="0"/>
              </a:spcBef>
            </a:pPr>
          </a:p>
          <a:p>
            <a:pPr>
              <a:lnSpc>
                <a:spcPts val="6753"/>
              </a:lnSpc>
            </a:pPr>
            <a:r>
              <a:rPr lang="en-US" sz="4247">
                <a:solidFill>
                  <a:srgbClr val="F9C041"/>
                </a:solidFill>
                <a:latin typeface="Montserrat"/>
              </a:rPr>
              <a:t>User Table (Payment Info)-</a:t>
            </a:r>
          </a:p>
          <a:p>
            <a:pPr>
              <a:lnSpc>
                <a:spcPts val="8495"/>
              </a:lnSpc>
              <a:spcBef>
                <a:spcPct val="0"/>
              </a:spcBef>
            </a:pPr>
          </a:p>
        </p:txBody>
      </p:sp>
      <p:sp>
        <p:nvSpPr>
          <p:cNvPr name="Freeform 4" id="4"/>
          <p:cNvSpPr/>
          <p:nvPr/>
        </p:nvSpPr>
        <p:spPr>
          <a:xfrm flipH="false" flipV="false" rot="0">
            <a:off x="1299578" y="2251114"/>
            <a:ext cx="14217387" cy="2892386"/>
          </a:xfrm>
          <a:custGeom>
            <a:avLst/>
            <a:gdLst/>
            <a:ahLst/>
            <a:cxnLst/>
            <a:rect r="r" b="b" t="t" l="l"/>
            <a:pathLst>
              <a:path h="2892386" w="14217387">
                <a:moveTo>
                  <a:pt x="0" y="0"/>
                </a:moveTo>
                <a:lnTo>
                  <a:pt x="14217387" y="0"/>
                </a:lnTo>
                <a:lnTo>
                  <a:pt x="14217387" y="2892386"/>
                </a:lnTo>
                <a:lnTo>
                  <a:pt x="0" y="2892386"/>
                </a:lnTo>
                <a:lnTo>
                  <a:pt x="0" y="0"/>
                </a:lnTo>
                <a:close/>
              </a:path>
            </a:pathLst>
          </a:custGeom>
          <a:blipFill>
            <a:blip r:embed="rId2"/>
            <a:stretch>
              <a:fillRect l="0" t="0" r="0" b="0"/>
            </a:stretch>
          </a:blipFill>
          <a:ln w="38100" cap="sq">
            <a:solidFill>
              <a:srgbClr val="000000"/>
            </a:solidFill>
            <a:prstDash val="solid"/>
            <a:miter/>
          </a:ln>
        </p:spPr>
      </p:sp>
      <p:sp>
        <p:nvSpPr>
          <p:cNvPr name="Freeform 5" id="5"/>
          <p:cNvSpPr/>
          <p:nvPr/>
        </p:nvSpPr>
        <p:spPr>
          <a:xfrm flipH="false" flipV="false" rot="0">
            <a:off x="1299578" y="6330945"/>
            <a:ext cx="9182777" cy="3554217"/>
          </a:xfrm>
          <a:custGeom>
            <a:avLst/>
            <a:gdLst/>
            <a:ahLst/>
            <a:cxnLst/>
            <a:rect r="r" b="b" t="t" l="l"/>
            <a:pathLst>
              <a:path h="3554217" w="9182777">
                <a:moveTo>
                  <a:pt x="0" y="0"/>
                </a:moveTo>
                <a:lnTo>
                  <a:pt x="9182777" y="0"/>
                </a:lnTo>
                <a:lnTo>
                  <a:pt x="9182777" y="3554217"/>
                </a:lnTo>
                <a:lnTo>
                  <a:pt x="0" y="3554217"/>
                </a:lnTo>
                <a:lnTo>
                  <a:pt x="0" y="0"/>
                </a:lnTo>
                <a:close/>
              </a:path>
            </a:pathLst>
          </a:custGeom>
          <a:blipFill>
            <a:blip r:embed="rId3"/>
            <a:stretch>
              <a:fillRect l="0" t="0" r="-5834" b="0"/>
            </a:stretch>
          </a:blipFill>
          <a:ln w="38100" cap="sq">
            <a:solidFill>
              <a:srgbClr val="000000"/>
            </a:solidFill>
            <a:prstDash val="solid"/>
            <a:miter/>
          </a:ln>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1A192E"/>
        </a:solidFill>
      </p:bgPr>
    </p:bg>
    <p:spTree>
      <p:nvGrpSpPr>
        <p:cNvPr id="1" name=""/>
        <p:cNvGrpSpPr/>
        <p:nvPr/>
      </p:nvGrpSpPr>
      <p:grpSpPr>
        <a:xfrm>
          <a:off x="0" y="0"/>
          <a:ext cx="0" cy="0"/>
          <a:chOff x="0" y="0"/>
          <a:chExt cx="0" cy="0"/>
        </a:xfrm>
      </p:grpSpPr>
      <p:sp>
        <p:nvSpPr>
          <p:cNvPr name="Freeform 2" id="2"/>
          <p:cNvSpPr/>
          <p:nvPr/>
        </p:nvSpPr>
        <p:spPr>
          <a:xfrm flipH="false" flipV="false" rot="0">
            <a:off x="1227690" y="1729425"/>
            <a:ext cx="13363248" cy="3414075"/>
          </a:xfrm>
          <a:custGeom>
            <a:avLst/>
            <a:gdLst/>
            <a:ahLst/>
            <a:cxnLst/>
            <a:rect r="r" b="b" t="t" l="l"/>
            <a:pathLst>
              <a:path h="3414075" w="13363248">
                <a:moveTo>
                  <a:pt x="0" y="0"/>
                </a:moveTo>
                <a:lnTo>
                  <a:pt x="13363248" y="0"/>
                </a:lnTo>
                <a:lnTo>
                  <a:pt x="13363248" y="3414075"/>
                </a:lnTo>
                <a:lnTo>
                  <a:pt x="0" y="3414075"/>
                </a:lnTo>
                <a:lnTo>
                  <a:pt x="0" y="0"/>
                </a:lnTo>
                <a:close/>
              </a:path>
            </a:pathLst>
          </a:custGeom>
          <a:blipFill>
            <a:blip r:embed="rId2"/>
            <a:stretch>
              <a:fillRect l="0" t="0" r="0" b="0"/>
            </a:stretch>
          </a:blipFill>
          <a:ln w="38100" cap="sq">
            <a:solidFill>
              <a:srgbClr val="000000"/>
            </a:solidFill>
            <a:prstDash val="solid"/>
            <a:miter/>
          </a:ln>
        </p:spPr>
      </p:sp>
      <p:sp>
        <p:nvSpPr>
          <p:cNvPr name="Freeform 3" id="3"/>
          <p:cNvSpPr/>
          <p:nvPr/>
        </p:nvSpPr>
        <p:spPr>
          <a:xfrm flipH="false" flipV="false" rot="0">
            <a:off x="1203178" y="6130360"/>
            <a:ext cx="13393222" cy="3288676"/>
          </a:xfrm>
          <a:custGeom>
            <a:avLst/>
            <a:gdLst/>
            <a:ahLst/>
            <a:cxnLst/>
            <a:rect r="r" b="b" t="t" l="l"/>
            <a:pathLst>
              <a:path h="3288676" w="13393222">
                <a:moveTo>
                  <a:pt x="0" y="0"/>
                </a:moveTo>
                <a:lnTo>
                  <a:pt x="13393222" y="0"/>
                </a:lnTo>
                <a:lnTo>
                  <a:pt x="13393222" y="3288675"/>
                </a:lnTo>
                <a:lnTo>
                  <a:pt x="0" y="3288675"/>
                </a:lnTo>
                <a:lnTo>
                  <a:pt x="0" y="0"/>
                </a:lnTo>
                <a:close/>
              </a:path>
            </a:pathLst>
          </a:custGeom>
          <a:blipFill>
            <a:blip r:embed="rId3"/>
            <a:stretch>
              <a:fillRect l="0" t="0" r="0" b="0"/>
            </a:stretch>
          </a:blipFill>
          <a:ln w="38100" cap="sq">
            <a:solidFill>
              <a:srgbClr val="000000"/>
            </a:solidFill>
            <a:prstDash val="solid"/>
            <a:miter/>
          </a:ln>
        </p:spPr>
      </p:sp>
      <p:sp>
        <p:nvSpPr>
          <p:cNvPr name="TextBox 4" id="4"/>
          <p:cNvSpPr txBox="true"/>
          <p:nvPr/>
        </p:nvSpPr>
        <p:spPr>
          <a:xfrm rot="0">
            <a:off x="1227690" y="389570"/>
            <a:ext cx="7385566" cy="954410"/>
          </a:xfrm>
          <a:prstGeom prst="rect">
            <a:avLst/>
          </a:prstGeom>
        </p:spPr>
        <p:txBody>
          <a:bodyPr anchor="t" rtlCol="false" tIns="0" lIns="0" bIns="0" rIns="0">
            <a:spAutoFit/>
          </a:bodyPr>
          <a:lstStyle/>
          <a:p>
            <a:pPr algn="ctr">
              <a:lnSpc>
                <a:spcPts val="8399"/>
              </a:lnSpc>
              <a:spcBef>
                <a:spcPct val="0"/>
              </a:spcBef>
            </a:pPr>
            <a:r>
              <a:rPr lang="en-US" sz="4199">
                <a:solidFill>
                  <a:srgbClr val="F1C024"/>
                </a:solidFill>
                <a:latin typeface="Open Sauce SemiBold Bold"/>
              </a:rPr>
              <a:t>USER DEFINED FUNCTIONS</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1A192E"/>
        </a:solidFill>
      </p:bgPr>
    </p:bg>
    <p:spTree>
      <p:nvGrpSpPr>
        <p:cNvPr id="1" name=""/>
        <p:cNvGrpSpPr/>
        <p:nvPr/>
      </p:nvGrpSpPr>
      <p:grpSpPr>
        <a:xfrm>
          <a:off x="0" y="0"/>
          <a:ext cx="0" cy="0"/>
          <a:chOff x="0" y="0"/>
          <a:chExt cx="0" cy="0"/>
        </a:xfrm>
      </p:grpSpPr>
      <p:sp>
        <p:nvSpPr>
          <p:cNvPr name="Freeform 2" id="2"/>
          <p:cNvSpPr/>
          <p:nvPr/>
        </p:nvSpPr>
        <p:spPr>
          <a:xfrm flipH="false" flipV="false" rot="0">
            <a:off x="1732323" y="2160063"/>
            <a:ext cx="10130100" cy="6395501"/>
          </a:xfrm>
          <a:custGeom>
            <a:avLst/>
            <a:gdLst/>
            <a:ahLst/>
            <a:cxnLst/>
            <a:rect r="r" b="b" t="t" l="l"/>
            <a:pathLst>
              <a:path h="6395501" w="10130100">
                <a:moveTo>
                  <a:pt x="0" y="0"/>
                </a:moveTo>
                <a:lnTo>
                  <a:pt x="10130101" y="0"/>
                </a:lnTo>
                <a:lnTo>
                  <a:pt x="10130101" y="6395501"/>
                </a:lnTo>
                <a:lnTo>
                  <a:pt x="0" y="6395501"/>
                </a:lnTo>
                <a:lnTo>
                  <a:pt x="0" y="0"/>
                </a:lnTo>
                <a:close/>
              </a:path>
            </a:pathLst>
          </a:custGeom>
          <a:blipFill>
            <a:blip r:embed="rId2"/>
            <a:stretch>
              <a:fillRect l="0" t="0" r="0" b="0"/>
            </a:stretch>
          </a:blipFill>
          <a:ln w="38100" cap="sq">
            <a:solidFill>
              <a:srgbClr val="000000"/>
            </a:solidFill>
            <a:prstDash val="solid"/>
            <a:miter/>
          </a:ln>
        </p:spPr>
      </p:sp>
      <p:sp>
        <p:nvSpPr>
          <p:cNvPr name="TextBox 3" id="3"/>
          <p:cNvSpPr txBox="true"/>
          <p:nvPr/>
        </p:nvSpPr>
        <p:spPr>
          <a:xfrm rot="0">
            <a:off x="-694569" y="380045"/>
            <a:ext cx="7491942" cy="1000766"/>
          </a:xfrm>
          <a:prstGeom prst="rect">
            <a:avLst/>
          </a:prstGeom>
        </p:spPr>
        <p:txBody>
          <a:bodyPr anchor="t" rtlCol="false" tIns="0" lIns="0" bIns="0" rIns="0">
            <a:spAutoFit/>
          </a:bodyPr>
          <a:lstStyle/>
          <a:p>
            <a:pPr algn="ctr">
              <a:lnSpc>
                <a:spcPts val="8799"/>
              </a:lnSpc>
              <a:spcBef>
                <a:spcPct val="0"/>
              </a:spcBef>
            </a:pPr>
            <a:r>
              <a:rPr lang="en-US" sz="4399">
                <a:solidFill>
                  <a:srgbClr val="F1C024"/>
                </a:solidFill>
                <a:latin typeface="Open Sauce SemiBold Bold"/>
              </a:rPr>
              <a:t>TRIGGERS </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DAF2z1Lgzr4</dc:identifier>
  <dcterms:modified xsi:type="dcterms:W3CDTF">2011-08-01T06:04:30Z</dcterms:modified>
  <cp:revision>1</cp:revision>
  <dc:title>dmdd presentation</dc:title>
</cp:coreProperties>
</file>